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notesSlides/notesSlide1.xml" ContentType="application/vnd.openxmlformats-officedocument.presentationml.notesSlide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notesSlides/notesSlide2.xml" ContentType="application/vnd.openxmlformats-officedocument.presentationml.notesSlide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notesSlides/notesSlide3.xml" ContentType="application/vnd.openxmlformats-officedocument.presentationml.notesSlide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notesSlides/notesSlide4.xml" ContentType="application/vnd.openxmlformats-officedocument.presentationml.notesSlide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93" r:id="rId2"/>
    <p:sldId id="295" r:id="rId3"/>
    <p:sldId id="280" r:id="rId4"/>
    <p:sldId id="312" r:id="rId5"/>
    <p:sldId id="313" r:id="rId6"/>
    <p:sldId id="300" r:id="rId7"/>
    <p:sldId id="314" r:id="rId8"/>
    <p:sldId id="315" r:id="rId9"/>
    <p:sldId id="305" r:id="rId10"/>
    <p:sldId id="306" r:id="rId11"/>
    <p:sldId id="316" r:id="rId12"/>
    <p:sldId id="317" r:id="rId13"/>
    <p:sldId id="307" r:id="rId14"/>
    <p:sldId id="308" r:id="rId15"/>
    <p:sldId id="309" r:id="rId16"/>
    <p:sldId id="310" r:id="rId17"/>
    <p:sldId id="311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ECFF"/>
    <a:srgbClr val="FFC926"/>
    <a:srgbClr val="99CCFF"/>
    <a:srgbClr val="000000"/>
    <a:srgbClr val="F9FB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6" autoAdjust="0"/>
    <p:restoredTop sz="94618" autoAdjust="0"/>
  </p:normalViewPr>
  <p:slideViewPr>
    <p:cSldViewPr snapToGrid="0">
      <p:cViewPr varScale="1">
        <p:scale>
          <a:sx n="125" d="100"/>
          <a:sy n="125" d="100"/>
        </p:scale>
        <p:origin x="15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2021/10/7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2021/10/7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04477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4171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4740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6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9.xml"/><Relationship Id="rId7" Type="http://schemas.openxmlformats.org/officeDocument/2006/relationships/tags" Target="../tags/tag23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26.xml"/><Relationship Id="rId7" Type="http://schemas.openxmlformats.org/officeDocument/2006/relationships/tags" Target="../tags/tag30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9" Type="http://schemas.openxmlformats.org/officeDocument/2006/relationships/image" Target="../media/image1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33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tags" Target="../tags/tag36.xml"/><Relationship Id="rId5" Type="http://schemas.openxmlformats.org/officeDocument/2006/relationships/tags" Target="../tags/tag35.xml"/><Relationship Id="rId4" Type="http://schemas.openxmlformats.org/officeDocument/2006/relationships/tags" Target="../tags/tag34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tags" Target="../tags/tag44.xml"/><Relationship Id="rId3" Type="http://schemas.openxmlformats.org/officeDocument/2006/relationships/tags" Target="../tags/tag39.xml"/><Relationship Id="rId7" Type="http://schemas.openxmlformats.org/officeDocument/2006/relationships/tags" Target="../tags/tag43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9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8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53.xml"/><Relationship Id="rId1" Type="http://schemas.openxmlformats.org/officeDocument/2006/relationships/tags" Target="../tags/tag52.xml"/><Relationship Id="rId6" Type="http://schemas.openxmlformats.org/officeDocument/2006/relationships/tags" Target="../tags/tag57.xml"/><Relationship Id="rId5" Type="http://schemas.openxmlformats.org/officeDocument/2006/relationships/tags" Target="../tags/tag56.xml"/><Relationship Id="rId4" Type="http://schemas.openxmlformats.org/officeDocument/2006/relationships/tags" Target="../tags/tag5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>
            <p:custDataLst>
              <p:tags r:id="rId1"/>
            </p:custDataLst>
          </p:nvPr>
        </p:nvSpPr>
        <p:spPr>
          <a:xfrm>
            <a:off x="3695700" y="0"/>
            <a:ext cx="8496300" cy="685800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1" name="矩形 20"/>
          <p:cNvSpPr/>
          <p:nvPr>
            <p:custDataLst>
              <p:tags r:id="rId2"/>
            </p:custDataLst>
          </p:nvPr>
        </p:nvSpPr>
        <p:spPr>
          <a:xfrm>
            <a:off x="0" y="0"/>
            <a:ext cx="4206527" cy="6858000"/>
          </a:xfrm>
          <a:prstGeom prst="rect">
            <a:avLst/>
          </a:prstGeom>
          <a:pattFill prst="ltDnDiag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FD6A3EB-EBD4-4706-AA69-328D9E6AE528}" type="datetime1">
              <a:rPr lang="zh-CN" altLang="en-US" smtClean="0"/>
              <a:t>2021/10/7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6E4A7F2A-6F2B-4563-ACC2-14E748D89F27}" type="datetime1">
              <a:rPr lang="zh-CN" altLang="en-US" smtClean="0"/>
              <a:t>2021/10/7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FA0C5892-F559-4F61-BFED-446883DFBD4F}" type="datetime1">
              <a:rPr lang="zh-CN" altLang="en-US" smtClean="0"/>
              <a:t>2021/10/7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1"/>
            </p:custDataLst>
          </p:nvPr>
        </p:nvSpPr>
        <p:spPr>
          <a:xfrm>
            <a:off x="0" y="0"/>
            <a:ext cx="3663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11825622" y="0"/>
            <a:ext cx="366377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1DBC484F-50A3-43DF-9E54-08719F2B61AD}" type="datetime1">
              <a:rPr lang="zh-CN" altLang="en-US" smtClean="0"/>
              <a:t>2021/10/7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2258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1"/>
            </p:custDataLst>
          </p:nvPr>
        </p:nvSpPr>
        <p:spPr>
          <a:xfrm rot="10800000" flipH="1">
            <a:off x="3695700" y="0"/>
            <a:ext cx="8496300" cy="685800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 rot="10800000" flipH="1">
            <a:off x="0" y="0"/>
            <a:ext cx="4206527" cy="6858000"/>
          </a:xfrm>
          <a:prstGeom prst="rect">
            <a:avLst/>
          </a:prstGeom>
          <a:pattFill prst="ltDnDiag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4305300" y="2759892"/>
            <a:ext cx="4206527" cy="863174"/>
          </a:xfrm>
        </p:spPr>
        <p:txBody>
          <a:bodyPr anchor="b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>
          <a:xfrm>
            <a:off x="4305301" y="3706311"/>
            <a:ext cx="4206526" cy="1538789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C3E69871-02E6-4587-A503-EE64E2994156}" type="datetime1">
              <a:rPr lang="zh-CN" altLang="en-US" smtClean="0"/>
              <a:t>2021/10/7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>
            <p:custDataLst>
              <p:tags r:id="rId1"/>
            </p:custDataLst>
          </p:nvPr>
        </p:nvSpPr>
        <p:spPr>
          <a:xfrm>
            <a:off x="0" y="0"/>
            <a:ext cx="7450873" cy="685800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7450873" y="0"/>
            <a:ext cx="4741127" cy="6858000"/>
          </a:xfrm>
          <a:prstGeom prst="rect">
            <a:avLst/>
          </a:prstGeom>
          <a:pattFill prst="ltDnDiag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7450873" y="2399026"/>
            <a:ext cx="4732679" cy="1551781"/>
          </a:xfrm>
        </p:spPr>
        <p:txBody>
          <a:bodyPr anchor="ctr">
            <a:normAutofit/>
          </a:bodyPr>
          <a:lstStyle>
            <a:lvl1pPr algn="ctr">
              <a:defRPr sz="7200" spc="60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FDEA8007-E134-40DE-80DB-E70DB7E7890E}" type="datetime1">
              <a:rPr lang="zh-CN" altLang="en-US" smtClean="0"/>
              <a:t>2021/10/7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 descr="H:\研究生会新闻中心\品味华中大\校园拍摄10.11\org_c9ac894ddea58187_1539250552000.jpgorg_c9ac894ddea58187_1539250552000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9"/>
          <a:srcRect/>
          <a:stretch>
            <a:fillRect/>
          </a:stretch>
        </p:blipFill>
        <p:spPr>
          <a:xfrm>
            <a:off x="812346" y="980419"/>
            <a:ext cx="5851525" cy="438899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DF933D8D-402A-4B06-BD80-C070A2C0945A}" type="datetime1">
              <a:rPr lang="zh-CN" altLang="en-US" smtClean="0"/>
              <a:t>2021/10/7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96D50D0B-C032-4455-A5E0-6E97D4F17006}" type="datetime1">
              <a:rPr lang="zh-CN" altLang="en-US" smtClean="0"/>
              <a:t>2021/10/7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8ABC9E7A-2FA7-452D-B6C7-E1D5130E2005}" type="datetime1">
              <a:rPr lang="zh-CN" altLang="en-US" smtClean="0"/>
              <a:t>2021/10/7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A2FB0516-09AE-4D43-8004-05813065B69F}" type="datetime1">
              <a:rPr lang="zh-CN" altLang="en-US" smtClean="0"/>
              <a:t>2021/10/7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B8150F50-669F-4E62-BDA5-41780F68615A}" type="datetime1">
              <a:rPr lang="zh-CN" altLang="en-US" smtClean="0"/>
              <a:t>2021/10/7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3F96D-2595-4C04-AE5F-82CA7A1C7768}" type="datetime1">
              <a:rPr lang="zh-CN" altLang="en-US" smtClean="0"/>
              <a:t>2021/10/7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dengxj615@hust.edu.cn" TargetMode="Externa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6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147.xml"/><Relationship Id="rId13" Type="http://schemas.openxmlformats.org/officeDocument/2006/relationships/tags" Target="../tags/tag152.xml"/><Relationship Id="rId3" Type="http://schemas.openxmlformats.org/officeDocument/2006/relationships/tags" Target="../tags/tag142.xml"/><Relationship Id="rId7" Type="http://schemas.openxmlformats.org/officeDocument/2006/relationships/tags" Target="../tags/tag146.xml"/><Relationship Id="rId12" Type="http://schemas.openxmlformats.org/officeDocument/2006/relationships/tags" Target="../tags/tag151.xml"/><Relationship Id="rId2" Type="http://schemas.openxmlformats.org/officeDocument/2006/relationships/tags" Target="../tags/tag141.xml"/><Relationship Id="rId1" Type="http://schemas.openxmlformats.org/officeDocument/2006/relationships/tags" Target="../tags/tag140.xml"/><Relationship Id="rId6" Type="http://schemas.openxmlformats.org/officeDocument/2006/relationships/tags" Target="../tags/tag145.xml"/><Relationship Id="rId11" Type="http://schemas.openxmlformats.org/officeDocument/2006/relationships/tags" Target="../tags/tag150.xml"/><Relationship Id="rId5" Type="http://schemas.openxmlformats.org/officeDocument/2006/relationships/tags" Target="../tags/tag144.xml"/><Relationship Id="rId10" Type="http://schemas.openxmlformats.org/officeDocument/2006/relationships/tags" Target="../tags/tag149.xml"/><Relationship Id="rId4" Type="http://schemas.openxmlformats.org/officeDocument/2006/relationships/tags" Target="../tags/tag143.xml"/><Relationship Id="rId9" Type="http://schemas.openxmlformats.org/officeDocument/2006/relationships/tags" Target="../tags/tag148.xml"/><Relationship Id="rId1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160.xml"/><Relationship Id="rId13" Type="http://schemas.openxmlformats.org/officeDocument/2006/relationships/slideLayout" Target="../slideLayouts/slideLayout2.xml"/><Relationship Id="rId3" Type="http://schemas.openxmlformats.org/officeDocument/2006/relationships/tags" Target="../tags/tag155.xml"/><Relationship Id="rId7" Type="http://schemas.openxmlformats.org/officeDocument/2006/relationships/tags" Target="../tags/tag159.xml"/><Relationship Id="rId12" Type="http://schemas.openxmlformats.org/officeDocument/2006/relationships/tags" Target="../tags/tag164.xml"/><Relationship Id="rId2" Type="http://schemas.openxmlformats.org/officeDocument/2006/relationships/tags" Target="../tags/tag154.xml"/><Relationship Id="rId1" Type="http://schemas.openxmlformats.org/officeDocument/2006/relationships/tags" Target="../tags/tag153.xml"/><Relationship Id="rId6" Type="http://schemas.openxmlformats.org/officeDocument/2006/relationships/tags" Target="../tags/tag158.xml"/><Relationship Id="rId11" Type="http://schemas.openxmlformats.org/officeDocument/2006/relationships/tags" Target="../tags/tag163.xml"/><Relationship Id="rId5" Type="http://schemas.openxmlformats.org/officeDocument/2006/relationships/tags" Target="../tags/tag157.xml"/><Relationship Id="rId10" Type="http://schemas.openxmlformats.org/officeDocument/2006/relationships/tags" Target="../tags/tag162.xml"/><Relationship Id="rId4" Type="http://schemas.openxmlformats.org/officeDocument/2006/relationships/tags" Target="../tags/tag156.xml"/><Relationship Id="rId9" Type="http://schemas.openxmlformats.org/officeDocument/2006/relationships/tags" Target="../tags/tag16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172.xml"/><Relationship Id="rId13" Type="http://schemas.openxmlformats.org/officeDocument/2006/relationships/slideLayout" Target="../slideLayouts/slideLayout2.xml"/><Relationship Id="rId3" Type="http://schemas.openxmlformats.org/officeDocument/2006/relationships/tags" Target="../tags/tag167.xml"/><Relationship Id="rId7" Type="http://schemas.openxmlformats.org/officeDocument/2006/relationships/tags" Target="../tags/tag171.xml"/><Relationship Id="rId12" Type="http://schemas.openxmlformats.org/officeDocument/2006/relationships/tags" Target="../tags/tag176.xml"/><Relationship Id="rId2" Type="http://schemas.openxmlformats.org/officeDocument/2006/relationships/tags" Target="../tags/tag166.xml"/><Relationship Id="rId1" Type="http://schemas.openxmlformats.org/officeDocument/2006/relationships/tags" Target="../tags/tag165.xml"/><Relationship Id="rId6" Type="http://schemas.openxmlformats.org/officeDocument/2006/relationships/tags" Target="../tags/tag170.xml"/><Relationship Id="rId11" Type="http://schemas.openxmlformats.org/officeDocument/2006/relationships/tags" Target="../tags/tag175.xml"/><Relationship Id="rId5" Type="http://schemas.openxmlformats.org/officeDocument/2006/relationships/tags" Target="../tags/tag169.xml"/><Relationship Id="rId10" Type="http://schemas.openxmlformats.org/officeDocument/2006/relationships/tags" Target="../tags/tag174.xml"/><Relationship Id="rId4" Type="http://schemas.openxmlformats.org/officeDocument/2006/relationships/tags" Target="../tags/tag168.xml"/><Relationship Id="rId9" Type="http://schemas.openxmlformats.org/officeDocument/2006/relationships/tags" Target="../tags/tag17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186.xml"/><Relationship Id="rId13" Type="http://schemas.openxmlformats.org/officeDocument/2006/relationships/slideLayout" Target="../slideLayouts/slideLayout2.xml"/><Relationship Id="rId3" Type="http://schemas.openxmlformats.org/officeDocument/2006/relationships/tags" Target="../tags/tag181.xml"/><Relationship Id="rId7" Type="http://schemas.openxmlformats.org/officeDocument/2006/relationships/tags" Target="../tags/tag185.xml"/><Relationship Id="rId12" Type="http://schemas.openxmlformats.org/officeDocument/2006/relationships/tags" Target="../tags/tag190.xml"/><Relationship Id="rId2" Type="http://schemas.openxmlformats.org/officeDocument/2006/relationships/tags" Target="../tags/tag180.xml"/><Relationship Id="rId1" Type="http://schemas.openxmlformats.org/officeDocument/2006/relationships/tags" Target="../tags/tag179.xml"/><Relationship Id="rId6" Type="http://schemas.openxmlformats.org/officeDocument/2006/relationships/tags" Target="../tags/tag184.xml"/><Relationship Id="rId11" Type="http://schemas.openxmlformats.org/officeDocument/2006/relationships/tags" Target="../tags/tag189.xml"/><Relationship Id="rId5" Type="http://schemas.openxmlformats.org/officeDocument/2006/relationships/tags" Target="../tags/tag183.xml"/><Relationship Id="rId10" Type="http://schemas.openxmlformats.org/officeDocument/2006/relationships/tags" Target="../tags/tag188.xml"/><Relationship Id="rId4" Type="http://schemas.openxmlformats.org/officeDocument/2006/relationships/tags" Target="../tags/tag182.xml"/><Relationship Id="rId9" Type="http://schemas.openxmlformats.org/officeDocument/2006/relationships/tags" Target="../tags/tag18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198.xml"/><Relationship Id="rId13" Type="http://schemas.openxmlformats.org/officeDocument/2006/relationships/slideLayout" Target="../slideLayouts/slideLayout2.xml"/><Relationship Id="rId3" Type="http://schemas.openxmlformats.org/officeDocument/2006/relationships/tags" Target="../tags/tag193.xml"/><Relationship Id="rId7" Type="http://schemas.openxmlformats.org/officeDocument/2006/relationships/tags" Target="../tags/tag197.xml"/><Relationship Id="rId12" Type="http://schemas.openxmlformats.org/officeDocument/2006/relationships/tags" Target="../tags/tag202.xml"/><Relationship Id="rId2" Type="http://schemas.openxmlformats.org/officeDocument/2006/relationships/tags" Target="../tags/tag192.xml"/><Relationship Id="rId1" Type="http://schemas.openxmlformats.org/officeDocument/2006/relationships/tags" Target="../tags/tag191.xml"/><Relationship Id="rId6" Type="http://schemas.openxmlformats.org/officeDocument/2006/relationships/tags" Target="../tags/tag196.xml"/><Relationship Id="rId11" Type="http://schemas.openxmlformats.org/officeDocument/2006/relationships/tags" Target="../tags/tag201.xml"/><Relationship Id="rId5" Type="http://schemas.openxmlformats.org/officeDocument/2006/relationships/tags" Target="../tags/tag195.xml"/><Relationship Id="rId10" Type="http://schemas.openxmlformats.org/officeDocument/2006/relationships/tags" Target="../tags/tag200.xml"/><Relationship Id="rId4" Type="http://schemas.openxmlformats.org/officeDocument/2006/relationships/tags" Target="../tags/tag194.xml"/><Relationship Id="rId9" Type="http://schemas.openxmlformats.org/officeDocument/2006/relationships/tags" Target="../tags/tag19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75.xml"/><Relationship Id="rId3" Type="http://schemas.openxmlformats.org/officeDocument/2006/relationships/tags" Target="../tags/tag70.xml"/><Relationship Id="rId7" Type="http://schemas.openxmlformats.org/officeDocument/2006/relationships/tags" Target="../tags/tag74.xml"/><Relationship Id="rId2" Type="http://schemas.openxmlformats.org/officeDocument/2006/relationships/tags" Target="../tags/tag69.xml"/><Relationship Id="rId1" Type="http://schemas.openxmlformats.org/officeDocument/2006/relationships/tags" Target="../tags/tag68.xml"/><Relationship Id="rId6" Type="http://schemas.openxmlformats.org/officeDocument/2006/relationships/tags" Target="../tags/tag73.xml"/><Relationship Id="rId5" Type="http://schemas.openxmlformats.org/officeDocument/2006/relationships/tags" Target="../tags/tag72.xml"/><Relationship Id="rId10" Type="http://schemas.openxmlformats.org/officeDocument/2006/relationships/slideLayout" Target="../slideLayouts/slideLayout2.xml"/><Relationship Id="rId4" Type="http://schemas.openxmlformats.org/officeDocument/2006/relationships/tags" Target="../tags/tag71.xml"/><Relationship Id="rId9" Type="http://schemas.openxmlformats.org/officeDocument/2006/relationships/tags" Target="../tags/tag7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84.xml"/><Relationship Id="rId13" Type="http://schemas.openxmlformats.org/officeDocument/2006/relationships/tags" Target="../tags/tag89.xml"/><Relationship Id="rId18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7" Type="http://schemas.openxmlformats.org/officeDocument/2006/relationships/tags" Target="../tags/tag83.xml"/><Relationship Id="rId12" Type="http://schemas.openxmlformats.org/officeDocument/2006/relationships/tags" Target="../tags/tag88.xml"/><Relationship Id="rId17" Type="http://schemas.openxmlformats.org/officeDocument/2006/relationships/tags" Target="../tags/tag93.xml"/><Relationship Id="rId2" Type="http://schemas.openxmlformats.org/officeDocument/2006/relationships/tags" Target="../tags/tag78.xml"/><Relationship Id="rId16" Type="http://schemas.openxmlformats.org/officeDocument/2006/relationships/tags" Target="../tags/tag92.xml"/><Relationship Id="rId1" Type="http://schemas.openxmlformats.org/officeDocument/2006/relationships/tags" Target="../tags/tag77.xml"/><Relationship Id="rId6" Type="http://schemas.openxmlformats.org/officeDocument/2006/relationships/tags" Target="../tags/tag82.xml"/><Relationship Id="rId11" Type="http://schemas.openxmlformats.org/officeDocument/2006/relationships/tags" Target="../tags/tag87.xml"/><Relationship Id="rId5" Type="http://schemas.openxmlformats.org/officeDocument/2006/relationships/tags" Target="../tags/tag81.xml"/><Relationship Id="rId15" Type="http://schemas.openxmlformats.org/officeDocument/2006/relationships/tags" Target="../tags/tag91.xml"/><Relationship Id="rId10" Type="http://schemas.openxmlformats.org/officeDocument/2006/relationships/tags" Target="../tags/tag86.xml"/><Relationship Id="rId19" Type="http://schemas.openxmlformats.org/officeDocument/2006/relationships/notesSlide" Target="../notesSlides/notesSlide1.xml"/><Relationship Id="rId4" Type="http://schemas.openxmlformats.org/officeDocument/2006/relationships/tags" Target="../tags/tag80.xml"/><Relationship Id="rId9" Type="http://schemas.openxmlformats.org/officeDocument/2006/relationships/tags" Target="../tags/tag85.xml"/><Relationship Id="rId14" Type="http://schemas.openxmlformats.org/officeDocument/2006/relationships/tags" Target="../tags/tag9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101.xml"/><Relationship Id="rId13" Type="http://schemas.openxmlformats.org/officeDocument/2006/relationships/tags" Target="../tags/tag106.xml"/><Relationship Id="rId18" Type="http://schemas.openxmlformats.org/officeDocument/2006/relationships/slideLayout" Target="../slideLayouts/slideLayout2.xml"/><Relationship Id="rId3" Type="http://schemas.openxmlformats.org/officeDocument/2006/relationships/tags" Target="../tags/tag96.xml"/><Relationship Id="rId7" Type="http://schemas.openxmlformats.org/officeDocument/2006/relationships/tags" Target="../tags/tag100.xml"/><Relationship Id="rId12" Type="http://schemas.openxmlformats.org/officeDocument/2006/relationships/tags" Target="../tags/tag105.xml"/><Relationship Id="rId17" Type="http://schemas.openxmlformats.org/officeDocument/2006/relationships/tags" Target="../tags/tag110.xml"/><Relationship Id="rId2" Type="http://schemas.openxmlformats.org/officeDocument/2006/relationships/tags" Target="../tags/tag95.xml"/><Relationship Id="rId16" Type="http://schemas.openxmlformats.org/officeDocument/2006/relationships/tags" Target="../tags/tag109.xml"/><Relationship Id="rId1" Type="http://schemas.openxmlformats.org/officeDocument/2006/relationships/tags" Target="../tags/tag94.xml"/><Relationship Id="rId6" Type="http://schemas.openxmlformats.org/officeDocument/2006/relationships/tags" Target="../tags/tag99.xml"/><Relationship Id="rId11" Type="http://schemas.openxmlformats.org/officeDocument/2006/relationships/tags" Target="../tags/tag104.xml"/><Relationship Id="rId5" Type="http://schemas.openxmlformats.org/officeDocument/2006/relationships/tags" Target="../tags/tag98.xml"/><Relationship Id="rId15" Type="http://schemas.openxmlformats.org/officeDocument/2006/relationships/tags" Target="../tags/tag108.xml"/><Relationship Id="rId10" Type="http://schemas.openxmlformats.org/officeDocument/2006/relationships/tags" Target="../tags/tag103.xml"/><Relationship Id="rId19" Type="http://schemas.openxmlformats.org/officeDocument/2006/relationships/notesSlide" Target="../notesSlides/notesSlide2.xml"/><Relationship Id="rId4" Type="http://schemas.openxmlformats.org/officeDocument/2006/relationships/tags" Target="../tags/tag97.xml"/><Relationship Id="rId9" Type="http://schemas.openxmlformats.org/officeDocument/2006/relationships/tags" Target="../tags/tag102.xml"/><Relationship Id="rId14" Type="http://schemas.openxmlformats.org/officeDocument/2006/relationships/tags" Target="../tags/tag10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120.xml"/><Relationship Id="rId13" Type="http://schemas.openxmlformats.org/officeDocument/2006/relationships/tags" Target="../tags/tag125.xml"/><Relationship Id="rId3" Type="http://schemas.openxmlformats.org/officeDocument/2006/relationships/tags" Target="../tags/tag115.xml"/><Relationship Id="rId7" Type="http://schemas.openxmlformats.org/officeDocument/2006/relationships/tags" Target="../tags/tag119.xml"/><Relationship Id="rId12" Type="http://schemas.openxmlformats.org/officeDocument/2006/relationships/tags" Target="../tags/tag124.xml"/><Relationship Id="rId2" Type="http://schemas.openxmlformats.org/officeDocument/2006/relationships/tags" Target="../tags/tag114.xml"/><Relationship Id="rId1" Type="http://schemas.openxmlformats.org/officeDocument/2006/relationships/tags" Target="../tags/tag113.xml"/><Relationship Id="rId6" Type="http://schemas.openxmlformats.org/officeDocument/2006/relationships/tags" Target="../tags/tag118.xml"/><Relationship Id="rId11" Type="http://schemas.openxmlformats.org/officeDocument/2006/relationships/tags" Target="../tags/tag123.xml"/><Relationship Id="rId5" Type="http://schemas.openxmlformats.org/officeDocument/2006/relationships/tags" Target="../tags/tag117.xml"/><Relationship Id="rId15" Type="http://schemas.openxmlformats.org/officeDocument/2006/relationships/notesSlide" Target="../notesSlides/notesSlide3.xml"/><Relationship Id="rId10" Type="http://schemas.openxmlformats.org/officeDocument/2006/relationships/tags" Target="../tags/tag122.xml"/><Relationship Id="rId4" Type="http://schemas.openxmlformats.org/officeDocument/2006/relationships/tags" Target="../tags/tag116.xml"/><Relationship Id="rId9" Type="http://schemas.openxmlformats.org/officeDocument/2006/relationships/tags" Target="../tags/tag121.xml"/><Relationship Id="rId1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133.xml"/><Relationship Id="rId13" Type="http://schemas.openxmlformats.org/officeDocument/2006/relationships/tags" Target="../tags/tag138.xml"/><Relationship Id="rId3" Type="http://schemas.openxmlformats.org/officeDocument/2006/relationships/tags" Target="../tags/tag128.xml"/><Relationship Id="rId7" Type="http://schemas.openxmlformats.org/officeDocument/2006/relationships/tags" Target="../tags/tag132.xml"/><Relationship Id="rId12" Type="http://schemas.openxmlformats.org/officeDocument/2006/relationships/tags" Target="../tags/tag137.xml"/><Relationship Id="rId2" Type="http://schemas.openxmlformats.org/officeDocument/2006/relationships/tags" Target="../tags/tag127.xml"/><Relationship Id="rId1" Type="http://schemas.openxmlformats.org/officeDocument/2006/relationships/tags" Target="../tags/tag126.xml"/><Relationship Id="rId6" Type="http://schemas.openxmlformats.org/officeDocument/2006/relationships/tags" Target="../tags/tag131.xml"/><Relationship Id="rId11" Type="http://schemas.openxmlformats.org/officeDocument/2006/relationships/tags" Target="../tags/tag136.xml"/><Relationship Id="rId5" Type="http://schemas.openxmlformats.org/officeDocument/2006/relationships/tags" Target="../tags/tag130.xml"/><Relationship Id="rId15" Type="http://schemas.openxmlformats.org/officeDocument/2006/relationships/notesSlide" Target="../notesSlides/notesSlide4.xml"/><Relationship Id="rId10" Type="http://schemas.openxmlformats.org/officeDocument/2006/relationships/tags" Target="../tags/tag135.xml"/><Relationship Id="rId4" Type="http://schemas.openxmlformats.org/officeDocument/2006/relationships/tags" Target="../tags/tag129.xml"/><Relationship Id="rId9" Type="http://schemas.openxmlformats.org/officeDocument/2006/relationships/tags" Target="../tags/tag134.xml"/><Relationship Id="rId1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7370974" y="1647800"/>
            <a:ext cx="4732679" cy="1551781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第</a:t>
            </a:r>
            <a:r>
              <a:rPr kumimoji="0" lang="en-US" altLang="zh-CN" sz="3600" b="1" i="0" u="none" strike="noStrike" kern="0" cap="none" spc="0" normalizeH="0" baseline="0" noProof="0" dirty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5</a:t>
            </a: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章　数组和广义表</a:t>
            </a:r>
            <a:endParaRPr lang="zh-CN" altLang="en-US" sz="36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1D3AB82-9B81-41BE-86A2-BD06584584C6}"/>
              </a:ext>
            </a:extLst>
          </p:cNvPr>
          <p:cNvSpPr txBox="1"/>
          <p:nvPr/>
        </p:nvSpPr>
        <p:spPr>
          <a:xfrm>
            <a:off x="7529909" y="2937971"/>
            <a:ext cx="6093372" cy="667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3333CC"/>
              </a:buClr>
              <a:buSzPct val="6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——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广义表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E8284A0-DAE9-4FA1-A098-D061EF75A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1</a:t>
            </a:fld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93FB70E-7CA7-4BEB-8E2A-3531AC53EC16}"/>
              </a:ext>
            </a:extLst>
          </p:cNvPr>
          <p:cNvSpPr txBox="1"/>
          <p:nvPr/>
        </p:nvSpPr>
        <p:spPr>
          <a:xfrm>
            <a:off x="7876632" y="4296129"/>
            <a:ext cx="3994826" cy="205370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cs typeface="+mn-ea"/>
                <a:sym typeface="+mn-lt"/>
              </a:rPr>
              <a:t>主讲人：邓贤君 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ctr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cs typeface="+mn-ea"/>
                <a:sym typeface="+mn-lt"/>
              </a:rPr>
              <a:t>华中科技大学，网络空间安全学院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cs typeface="+mn-ea"/>
                <a:sym typeface="+mn-lt"/>
              </a:rPr>
              <a:t>Email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cs typeface="+mn-ea"/>
                <a:sym typeface="+mn-lt"/>
              </a:rPr>
              <a:t>：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cs typeface="+mn-ea"/>
                <a:sym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dengxj615@hust.edu.cn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cs typeface="+mn-ea"/>
                <a:sym typeface="+mn-lt"/>
              </a:rPr>
              <a:t>Cell:       19986908208</a:t>
            </a:r>
          </a:p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cs typeface="+mn-ea"/>
                <a:sym typeface="+mn-lt"/>
              </a:rPr>
              <a:t>Wechat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cs typeface="+mn-ea"/>
                <a:sym typeface="+mn-lt"/>
              </a:rPr>
              <a:t>: dengxj615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cs typeface="+mn-ea"/>
                <a:sym typeface="+mn-lt"/>
              </a:rPr>
              <a:t>或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cs typeface="+mn-ea"/>
                <a:sym typeface="+mn-lt"/>
              </a:rPr>
              <a:t>13787704209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Box 3">
            <a:extLst>
              <a:ext uri="{FF2B5EF4-FFF2-40B4-BE49-F238E27FC236}">
                <a16:creationId xmlns:a16="http://schemas.microsoft.com/office/drawing/2014/main" id="{0459D2B1-1A12-4872-B03B-4E466FF1F7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26106" y="1070603"/>
            <a:ext cx="2971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A=NULL</a:t>
            </a:r>
          </a:p>
        </p:txBody>
      </p:sp>
      <p:graphicFrame>
        <p:nvGraphicFramePr>
          <p:cNvPr id="25" name="表格 24">
            <a:extLst>
              <a:ext uri="{FF2B5EF4-FFF2-40B4-BE49-F238E27FC236}">
                <a16:creationId xmlns:a16="http://schemas.microsoft.com/office/drawing/2014/main" id="{69623CDA-5DFB-495F-B02C-A4E3923F2B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3129999"/>
              </p:ext>
            </p:extLst>
          </p:nvPr>
        </p:nvGraphicFramePr>
        <p:xfrm>
          <a:off x="5661682" y="2831388"/>
          <a:ext cx="1143000" cy="457200"/>
        </p:xfrm>
        <a:graphic>
          <a:graphicData uri="http://schemas.openxmlformats.org/drawingml/2006/table">
            <a:tbl>
              <a:tblPr/>
              <a:tblGrid>
                <a:gridCol w="5381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4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720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</a:t>
                      </a:r>
                    </a:p>
                  </a:txBody>
                  <a:tcPr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e</a:t>
                      </a:r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6" name="Text Box 22">
            <a:extLst>
              <a:ext uri="{FF2B5EF4-FFF2-40B4-BE49-F238E27FC236}">
                <a16:creationId xmlns:a16="http://schemas.microsoft.com/office/drawing/2014/main" id="{5B2171C5-D175-44E8-B997-ADCEBBBF5E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2482" y="1840788"/>
            <a:ext cx="3810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B</a:t>
            </a:r>
          </a:p>
        </p:txBody>
      </p:sp>
      <p:sp>
        <p:nvSpPr>
          <p:cNvPr id="27" name="Line 23">
            <a:extLst>
              <a:ext uri="{FF2B5EF4-FFF2-40B4-BE49-F238E27FC236}">
                <a16:creationId xmlns:a16="http://schemas.microsoft.com/office/drawing/2014/main" id="{183DC8CF-D8D2-4B1F-ACD4-035DEF278B5D}"/>
              </a:ext>
            </a:extLst>
          </p:cNvPr>
          <p:cNvSpPr>
            <a:spLocks noChangeShapeType="1"/>
          </p:cNvSpPr>
          <p:nvPr/>
        </p:nvSpPr>
        <p:spPr bwMode="auto">
          <a:xfrm>
            <a:off x="4747282" y="2069388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Line 24">
            <a:extLst>
              <a:ext uri="{FF2B5EF4-FFF2-40B4-BE49-F238E27FC236}">
                <a16:creationId xmlns:a16="http://schemas.microsoft.com/office/drawing/2014/main" id="{95CA420D-CF0C-4567-947F-057697AAE482}"/>
              </a:ext>
            </a:extLst>
          </p:cNvPr>
          <p:cNvSpPr>
            <a:spLocks noChangeShapeType="1"/>
          </p:cNvSpPr>
          <p:nvPr/>
        </p:nvSpPr>
        <p:spPr bwMode="auto">
          <a:xfrm>
            <a:off x="5966482" y="2069388"/>
            <a:ext cx="0" cy="762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30" name="表格 29">
            <a:extLst>
              <a:ext uri="{FF2B5EF4-FFF2-40B4-BE49-F238E27FC236}">
                <a16:creationId xmlns:a16="http://schemas.microsoft.com/office/drawing/2014/main" id="{2C85192A-2C73-4DAB-BB37-C96162A21BA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6108534"/>
              </p:ext>
            </p:extLst>
          </p:nvPr>
        </p:nvGraphicFramePr>
        <p:xfrm>
          <a:off x="2731079" y="4934184"/>
          <a:ext cx="1143000" cy="457200"/>
        </p:xfrm>
        <a:graphic>
          <a:graphicData uri="http://schemas.openxmlformats.org/drawingml/2006/table">
            <a:tbl>
              <a:tblPr/>
              <a:tblGrid>
                <a:gridCol w="5381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4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720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</a:t>
                      </a:r>
                    </a:p>
                  </a:txBody>
                  <a:tcPr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a</a:t>
                      </a:r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1" name="Text Box 43">
            <a:extLst>
              <a:ext uri="{FF2B5EF4-FFF2-40B4-BE49-F238E27FC236}">
                <a16:creationId xmlns:a16="http://schemas.microsoft.com/office/drawing/2014/main" id="{35C94A70-FF0D-48DD-8363-8FE0ABFAEE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11879" y="3943584"/>
            <a:ext cx="3810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C</a:t>
            </a:r>
          </a:p>
        </p:txBody>
      </p:sp>
      <p:sp>
        <p:nvSpPr>
          <p:cNvPr id="32" name="Line 44">
            <a:extLst>
              <a:ext uri="{FF2B5EF4-FFF2-40B4-BE49-F238E27FC236}">
                <a16:creationId xmlns:a16="http://schemas.microsoft.com/office/drawing/2014/main" id="{099442E9-BD25-4E6C-8244-2744B8E8664E}"/>
              </a:ext>
            </a:extLst>
          </p:cNvPr>
          <p:cNvSpPr>
            <a:spLocks noChangeShapeType="1"/>
          </p:cNvSpPr>
          <p:nvPr/>
        </p:nvSpPr>
        <p:spPr bwMode="auto">
          <a:xfrm>
            <a:off x="1816679" y="4172184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3" name="Line 45">
            <a:extLst>
              <a:ext uri="{FF2B5EF4-FFF2-40B4-BE49-F238E27FC236}">
                <a16:creationId xmlns:a16="http://schemas.microsoft.com/office/drawing/2014/main" id="{616481F6-35C4-4898-97EC-052E46E8E260}"/>
              </a:ext>
            </a:extLst>
          </p:cNvPr>
          <p:cNvSpPr>
            <a:spLocks noChangeShapeType="1"/>
          </p:cNvSpPr>
          <p:nvPr/>
        </p:nvSpPr>
        <p:spPr bwMode="auto">
          <a:xfrm>
            <a:off x="3035879" y="4172184"/>
            <a:ext cx="0" cy="762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35" name="表格 34">
            <a:extLst>
              <a:ext uri="{FF2B5EF4-FFF2-40B4-BE49-F238E27FC236}">
                <a16:creationId xmlns:a16="http://schemas.microsoft.com/office/drawing/2014/main" id="{E5226003-B845-4B3B-B4AC-3142A1592C3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58205905"/>
              </p:ext>
            </p:extLst>
          </p:nvPr>
        </p:nvGraphicFramePr>
        <p:xfrm>
          <a:off x="5095180" y="4934184"/>
          <a:ext cx="1143000" cy="457200"/>
        </p:xfrm>
        <a:graphic>
          <a:graphicData uri="http://schemas.openxmlformats.org/drawingml/2006/table">
            <a:tbl>
              <a:tblPr/>
              <a:tblGrid>
                <a:gridCol w="5381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4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720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</a:t>
                      </a:r>
                    </a:p>
                  </a:txBody>
                  <a:tcPr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b</a:t>
                      </a:r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6" name="Line 64">
            <a:extLst>
              <a:ext uri="{FF2B5EF4-FFF2-40B4-BE49-F238E27FC236}">
                <a16:creationId xmlns:a16="http://schemas.microsoft.com/office/drawing/2014/main" id="{9AEF920E-F1B6-4719-8C7A-CEA0CEC1A6A7}"/>
              </a:ext>
            </a:extLst>
          </p:cNvPr>
          <p:cNvSpPr>
            <a:spLocks noChangeShapeType="1"/>
          </p:cNvSpPr>
          <p:nvPr/>
        </p:nvSpPr>
        <p:spPr bwMode="auto">
          <a:xfrm>
            <a:off x="3569278" y="4172184"/>
            <a:ext cx="954401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Line 65">
            <a:extLst>
              <a:ext uri="{FF2B5EF4-FFF2-40B4-BE49-F238E27FC236}">
                <a16:creationId xmlns:a16="http://schemas.microsoft.com/office/drawing/2014/main" id="{059DA008-41D5-4AE6-9998-10FDF5DAAB7F}"/>
              </a:ext>
            </a:extLst>
          </p:cNvPr>
          <p:cNvSpPr>
            <a:spLocks noChangeShapeType="1"/>
          </p:cNvSpPr>
          <p:nvPr/>
        </p:nvSpPr>
        <p:spPr bwMode="auto">
          <a:xfrm>
            <a:off x="5399980" y="4172184"/>
            <a:ext cx="0" cy="762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38" name="表格 37">
            <a:extLst>
              <a:ext uri="{FF2B5EF4-FFF2-40B4-BE49-F238E27FC236}">
                <a16:creationId xmlns:a16="http://schemas.microsoft.com/office/drawing/2014/main" id="{F8B22FC9-4E13-4635-9609-52B6A5B053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1128344"/>
              </p:ext>
            </p:extLst>
          </p:nvPr>
        </p:nvGraphicFramePr>
        <p:xfrm>
          <a:off x="6619180" y="3973826"/>
          <a:ext cx="1676400" cy="457200"/>
        </p:xfrm>
        <a:graphic>
          <a:graphicData uri="http://schemas.openxmlformats.org/drawingml/2006/table">
            <a:tbl>
              <a:tblPr/>
              <a:tblGrid>
                <a:gridCol w="558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8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0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</a:txBody>
                  <a:tcPr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^</a:t>
                      </a:r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9" name="表格 38">
            <a:extLst>
              <a:ext uri="{FF2B5EF4-FFF2-40B4-BE49-F238E27FC236}">
                <a16:creationId xmlns:a16="http://schemas.microsoft.com/office/drawing/2014/main" id="{81114A24-7946-4787-85D4-25083BE3D1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2119247"/>
              </p:ext>
            </p:extLst>
          </p:nvPr>
        </p:nvGraphicFramePr>
        <p:xfrm>
          <a:off x="7152580" y="4934184"/>
          <a:ext cx="1143000" cy="457200"/>
        </p:xfrm>
        <a:graphic>
          <a:graphicData uri="http://schemas.openxmlformats.org/drawingml/2006/table">
            <a:tbl>
              <a:tblPr/>
              <a:tblGrid>
                <a:gridCol w="5381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4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720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</a:t>
                      </a:r>
                    </a:p>
                  </a:txBody>
                  <a:tcPr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c</a:t>
                      </a:r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0" name="Line 84">
            <a:extLst>
              <a:ext uri="{FF2B5EF4-FFF2-40B4-BE49-F238E27FC236}">
                <a16:creationId xmlns:a16="http://schemas.microsoft.com/office/drawing/2014/main" id="{89D0A6CD-EA4F-4AAF-834B-0A3CF2B2514E}"/>
              </a:ext>
            </a:extLst>
          </p:cNvPr>
          <p:cNvSpPr>
            <a:spLocks noChangeShapeType="1"/>
          </p:cNvSpPr>
          <p:nvPr/>
        </p:nvSpPr>
        <p:spPr bwMode="auto">
          <a:xfrm>
            <a:off x="5933380" y="4172184"/>
            <a:ext cx="6858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1" name="Line 85">
            <a:extLst>
              <a:ext uri="{FF2B5EF4-FFF2-40B4-BE49-F238E27FC236}">
                <a16:creationId xmlns:a16="http://schemas.microsoft.com/office/drawing/2014/main" id="{59C92BC3-44F7-4F31-ADC4-4CDF2413B8E0}"/>
              </a:ext>
            </a:extLst>
          </p:cNvPr>
          <p:cNvSpPr>
            <a:spLocks noChangeShapeType="1"/>
          </p:cNvSpPr>
          <p:nvPr/>
        </p:nvSpPr>
        <p:spPr bwMode="auto">
          <a:xfrm>
            <a:off x="7457380" y="4172184"/>
            <a:ext cx="0" cy="762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42" name="表格 41">
            <a:extLst>
              <a:ext uri="{FF2B5EF4-FFF2-40B4-BE49-F238E27FC236}">
                <a16:creationId xmlns:a16="http://schemas.microsoft.com/office/drawing/2014/main" id="{98BB3AEF-342D-4328-BA21-2CE23AE996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9748267"/>
              </p:ext>
            </p:extLst>
          </p:nvPr>
        </p:nvGraphicFramePr>
        <p:xfrm>
          <a:off x="4523680" y="3973826"/>
          <a:ext cx="1676400" cy="457200"/>
        </p:xfrm>
        <a:graphic>
          <a:graphicData uri="http://schemas.openxmlformats.org/drawingml/2006/table">
            <a:tbl>
              <a:tblPr/>
              <a:tblGrid>
                <a:gridCol w="558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8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0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</a:txBody>
                  <a:tcPr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3" name="表格 42">
            <a:extLst>
              <a:ext uri="{FF2B5EF4-FFF2-40B4-BE49-F238E27FC236}">
                <a16:creationId xmlns:a16="http://schemas.microsoft.com/office/drawing/2014/main" id="{50763008-38F5-48F6-8465-CB84204108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48876142"/>
              </p:ext>
            </p:extLst>
          </p:nvPr>
        </p:nvGraphicFramePr>
        <p:xfrm>
          <a:off x="2197679" y="3970929"/>
          <a:ext cx="1676400" cy="457200"/>
        </p:xfrm>
        <a:graphic>
          <a:graphicData uri="http://schemas.openxmlformats.org/drawingml/2006/table">
            <a:tbl>
              <a:tblPr/>
              <a:tblGrid>
                <a:gridCol w="558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8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0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</a:txBody>
                  <a:tcPr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4" name="表格 43">
            <a:extLst>
              <a:ext uri="{FF2B5EF4-FFF2-40B4-BE49-F238E27FC236}">
                <a16:creationId xmlns:a16="http://schemas.microsoft.com/office/drawing/2014/main" id="{3533A046-6A2C-44CC-931B-07E7D40130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46728999"/>
              </p:ext>
            </p:extLst>
          </p:nvPr>
        </p:nvGraphicFramePr>
        <p:xfrm>
          <a:off x="5158980" y="1854665"/>
          <a:ext cx="1676400" cy="457200"/>
        </p:xfrm>
        <a:graphic>
          <a:graphicData uri="http://schemas.openxmlformats.org/drawingml/2006/table">
            <a:tbl>
              <a:tblPr/>
              <a:tblGrid>
                <a:gridCol w="558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8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0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</a:txBody>
                  <a:tcPr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5" name="文本框 44">
            <a:extLst>
              <a:ext uri="{FF2B5EF4-FFF2-40B4-BE49-F238E27FC236}">
                <a16:creationId xmlns:a16="http://schemas.microsoft.com/office/drawing/2014/main" id="{EFC3AF7D-CDAA-409E-B6FA-9A5521155B8E}"/>
              </a:ext>
            </a:extLst>
          </p:cNvPr>
          <p:cNvSpPr txBox="1"/>
          <p:nvPr/>
        </p:nvSpPr>
        <p:spPr>
          <a:xfrm>
            <a:off x="978763" y="312135"/>
            <a:ext cx="6094520" cy="525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5.5 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广义表的存储结构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0BBDDD04-77EB-4A73-9A03-3746743C2BE4}"/>
              </a:ext>
            </a:extLst>
          </p:cNvPr>
          <p:cNvSpPr txBox="1"/>
          <p:nvPr/>
        </p:nvSpPr>
        <p:spPr>
          <a:xfrm>
            <a:off x="1550790" y="1121229"/>
            <a:ext cx="2381130" cy="369332"/>
          </a:xfrm>
          <a:prstGeom prst="rect">
            <a:avLst/>
          </a:prstGeom>
          <a:solidFill>
            <a:srgbClr val="CCECFF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(1) A = ( ) </a:t>
            </a:r>
            <a:endParaRPr lang="zh-CN" altLang="en-US" dirty="0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D82484F0-A006-48A5-8DBE-6E526E4CE8DE}"/>
              </a:ext>
            </a:extLst>
          </p:cNvPr>
          <p:cNvSpPr txBox="1"/>
          <p:nvPr/>
        </p:nvSpPr>
        <p:spPr>
          <a:xfrm>
            <a:off x="1550790" y="1656636"/>
            <a:ext cx="2381130" cy="369332"/>
          </a:xfrm>
          <a:prstGeom prst="rect">
            <a:avLst/>
          </a:prstGeom>
          <a:solidFill>
            <a:srgbClr val="CCECFF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(2) B = (e)</a:t>
            </a:r>
            <a:endParaRPr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C42EFCA3-5BEE-4E45-825A-D74B8FBA3626}"/>
              </a:ext>
            </a:extLst>
          </p:cNvPr>
          <p:cNvSpPr txBox="1"/>
          <p:nvPr/>
        </p:nvSpPr>
        <p:spPr>
          <a:xfrm>
            <a:off x="1550789" y="2192043"/>
            <a:ext cx="2381129" cy="416524"/>
          </a:xfrm>
          <a:prstGeom prst="rect">
            <a:avLst/>
          </a:prstGeom>
          <a:solidFill>
            <a:srgbClr val="CCECFF"/>
          </a:solidFill>
        </p:spPr>
        <p:txBody>
          <a:bodyPr wrap="square">
            <a:spAutoFit/>
          </a:bodyPr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(3) C = 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a,b,c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EAACC890-E19A-4216-A5EB-A8FD59AFAFE5}"/>
              </a:ext>
            </a:extLst>
          </p:cNvPr>
          <p:cNvSpPr txBox="1"/>
          <p:nvPr/>
        </p:nvSpPr>
        <p:spPr>
          <a:xfrm>
            <a:off x="6335024" y="1875003"/>
            <a:ext cx="381000" cy="4165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eaLnBrk="1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^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C25796F2-A6FE-485C-A40D-AFDF5F2BAD05}"/>
              </a:ext>
            </a:extLst>
          </p:cNvPr>
          <p:cNvSpPr txBox="1"/>
          <p:nvPr/>
        </p:nvSpPr>
        <p:spPr>
          <a:xfrm>
            <a:off x="1298544" y="4236401"/>
            <a:ext cx="8839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a,b,c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</a:t>
            </a:r>
            <a:endParaRPr lang="zh-CN" altLang="en-US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85B8BA9D-000A-468E-94E2-B7F05E377E19}"/>
              </a:ext>
            </a:extLst>
          </p:cNvPr>
          <p:cNvSpPr txBox="1"/>
          <p:nvPr/>
        </p:nvSpPr>
        <p:spPr>
          <a:xfrm>
            <a:off x="3889296" y="3812756"/>
            <a:ext cx="6562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b,c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D92B4EEA-2E1C-40DD-B8FF-C4BC134FF605}"/>
              </a:ext>
            </a:extLst>
          </p:cNvPr>
          <p:cNvSpPr txBox="1"/>
          <p:nvPr/>
        </p:nvSpPr>
        <p:spPr>
          <a:xfrm>
            <a:off x="6192350" y="3812756"/>
            <a:ext cx="6250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(c)</a:t>
            </a:r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909C40C4-14C4-4440-B9D9-D44A86C69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1292" y="629182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10</a:t>
            </a:fld>
            <a:endParaRPr lang="zh-CN" altLang="en-US" dirty="0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179D78E0-B242-4486-A54B-64C2FB75F9EC}"/>
              </a:ext>
            </a:extLst>
          </p:cNvPr>
          <p:cNvGrpSpPr/>
          <p:nvPr/>
        </p:nvGrpSpPr>
        <p:grpSpPr>
          <a:xfrm>
            <a:off x="8829570" y="3429000"/>
            <a:ext cx="2806579" cy="3246240"/>
            <a:chOff x="8217422" y="2025968"/>
            <a:chExt cx="3391535" cy="3922832"/>
          </a:xfrm>
        </p:grpSpPr>
        <p:sp>
          <p:nvSpPr>
            <p:cNvPr id="53" name="ExtraShape">
              <a:extLst>
                <a:ext uri="{FF2B5EF4-FFF2-40B4-BE49-F238E27FC236}">
                  <a16:creationId xmlns:a16="http://schemas.microsoft.com/office/drawing/2014/main" id="{765609BB-46B2-4F3A-B1BA-5F2C54C3E994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 bwMode="auto">
            <a:xfrm>
              <a:off x="8764792" y="2569965"/>
              <a:ext cx="2434590" cy="2610485"/>
            </a:xfrm>
            <a:custGeom>
              <a:avLst/>
              <a:gdLst>
                <a:gd name="T0" fmla="*/ 508 w 508"/>
                <a:gd name="T1" fmla="*/ 253 h 546"/>
                <a:gd name="T2" fmla="*/ 254 w 508"/>
                <a:gd name="T3" fmla="*/ 0 h 546"/>
                <a:gd name="T4" fmla="*/ 0 w 508"/>
                <a:gd name="T5" fmla="*/ 253 h 546"/>
                <a:gd name="T6" fmla="*/ 154 w 508"/>
                <a:gd name="T7" fmla="*/ 487 h 546"/>
                <a:gd name="T8" fmla="*/ 154 w 508"/>
                <a:gd name="T9" fmla="*/ 487 h 546"/>
                <a:gd name="T10" fmla="*/ 154 w 508"/>
                <a:gd name="T11" fmla="*/ 546 h 546"/>
                <a:gd name="T12" fmla="*/ 354 w 508"/>
                <a:gd name="T13" fmla="*/ 546 h 546"/>
                <a:gd name="T14" fmla="*/ 354 w 508"/>
                <a:gd name="T15" fmla="*/ 487 h 546"/>
                <a:gd name="T16" fmla="*/ 508 w 508"/>
                <a:gd name="T17" fmla="*/ 253 h 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8" h="546">
                  <a:moveTo>
                    <a:pt x="508" y="253"/>
                  </a:moveTo>
                  <a:cubicBezTo>
                    <a:pt x="508" y="113"/>
                    <a:pt x="394" y="0"/>
                    <a:pt x="254" y="0"/>
                  </a:cubicBezTo>
                  <a:cubicBezTo>
                    <a:pt x="114" y="0"/>
                    <a:pt x="0" y="113"/>
                    <a:pt x="0" y="253"/>
                  </a:cubicBezTo>
                  <a:cubicBezTo>
                    <a:pt x="0" y="358"/>
                    <a:pt x="64" y="448"/>
                    <a:pt x="154" y="487"/>
                  </a:cubicBezTo>
                  <a:cubicBezTo>
                    <a:pt x="154" y="487"/>
                    <a:pt x="154" y="487"/>
                    <a:pt x="154" y="487"/>
                  </a:cubicBezTo>
                  <a:cubicBezTo>
                    <a:pt x="154" y="546"/>
                    <a:pt x="154" y="546"/>
                    <a:pt x="154" y="546"/>
                  </a:cubicBezTo>
                  <a:cubicBezTo>
                    <a:pt x="354" y="546"/>
                    <a:pt x="354" y="546"/>
                    <a:pt x="354" y="546"/>
                  </a:cubicBezTo>
                  <a:cubicBezTo>
                    <a:pt x="354" y="487"/>
                    <a:pt x="354" y="487"/>
                    <a:pt x="354" y="487"/>
                  </a:cubicBezTo>
                  <a:cubicBezTo>
                    <a:pt x="444" y="448"/>
                    <a:pt x="508" y="358"/>
                    <a:pt x="508" y="253"/>
                  </a:cubicBezTo>
                  <a:close/>
                </a:path>
              </a:pathLst>
            </a:custGeom>
            <a:solidFill>
              <a:srgbClr val="FFFFFF"/>
            </a:solidFill>
            <a:ln w="52388" cap="rnd">
              <a:solidFill>
                <a:srgbClr val="44546A">
                  <a:alpha val="30000"/>
                </a:srgbClr>
              </a:solidFill>
              <a:prstDash val="solid"/>
              <a:round/>
            </a:ln>
            <a:effectLst>
              <a:outerShdw sx="110000" sy="110000" algn="ctr" rotWithShape="0">
                <a:srgbClr val="44546A">
                  <a:alpha val="10000"/>
                </a:srgbClr>
              </a:outerShdw>
            </a:effectLst>
          </p:spPr>
          <p:txBody>
            <a:bodyPr vert="horz" wrap="none" lIns="91440" tIns="45720" rIns="91440" bIns="45720" numCol="1" anchor="t" anchorCtr="0" compatLnSpc="1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等线" panose="02010600030101010101" charset="-122"/>
                <a:cs typeface="+mn-ea"/>
              </a:endParaRPr>
            </a:p>
          </p:txBody>
        </p:sp>
        <p:sp>
          <p:nvSpPr>
            <p:cNvPr id="54" name="ExtraShape">
              <a:extLst>
                <a:ext uri="{FF2B5EF4-FFF2-40B4-BE49-F238E27FC236}">
                  <a16:creationId xmlns:a16="http://schemas.microsoft.com/office/drawing/2014/main" id="{E28CFF28-D70D-4DD0-B2AF-D5116CC84CB6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 bwMode="auto">
            <a:xfrm>
              <a:off x="9387092" y="5102980"/>
              <a:ext cx="1188720" cy="845820"/>
            </a:xfrm>
            <a:custGeom>
              <a:avLst/>
              <a:gdLst>
                <a:gd name="connsiteX0" fmla="*/ 511175 w 1624013"/>
                <a:gd name="connsiteY0" fmla="*/ 979488 h 1155701"/>
                <a:gd name="connsiteX1" fmla="*/ 1106488 w 1624013"/>
                <a:gd name="connsiteY1" fmla="*/ 979488 h 1155701"/>
                <a:gd name="connsiteX2" fmla="*/ 916773 w 1624013"/>
                <a:gd name="connsiteY2" fmla="*/ 1155701 h 1155701"/>
                <a:gd name="connsiteX3" fmla="*/ 707432 w 1624013"/>
                <a:gd name="connsiteY3" fmla="*/ 1155701 h 1155701"/>
                <a:gd name="connsiteX4" fmla="*/ 511175 w 1624013"/>
                <a:gd name="connsiteY4" fmla="*/ 979488 h 1155701"/>
                <a:gd name="connsiteX5" fmla="*/ 182978 w 1624013"/>
                <a:gd name="connsiteY5" fmla="*/ 788988 h 1155701"/>
                <a:gd name="connsiteX6" fmla="*/ 1453735 w 1624013"/>
                <a:gd name="connsiteY6" fmla="*/ 788988 h 1155701"/>
                <a:gd name="connsiteX7" fmla="*/ 1519238 w 1624013"/>
                <a:gd name="connsiteY7" fmla="*/ 854995 h 1155701"/>
                <a:gd name="connsiteX8" fmla="*/ 1453735 w 1624013"/>
                <a:gd name="connsiteY8" fmla="*/ 914401 h 1155701"/>
                <a:gd name="connsiteX9" fmla="*/ 182978 w 1624013"/>
                <a:gd name="connsiteY9" fmla="*/ 914401 h 1155701"/>
                <a:gd name="connsiteX10" fmla="*/ 117475 w 1624013"/>
                <a:gd name="connsiteY10" fmla="*/ 854995 h 1155701"/>
                <a:gd name="connsiteX11" fmla="*/ 182978 w 1624013"/>
                <a:gd name="connsiteY11" fmla="*/ 788988 h 1155701"/>
                <a:gd name="connsiteX12" fmla="*/ 182978 w 1624013"/>
                <a:gd name="connsiteY12" fmla="*/ 620713 h 1155701"/>
                <a:gd name="connsiteX13" fmla="*/ 1453735 w 1624013"/>
                <a:gd name="connsiteY13" fmla="*/ 620713 h 1155701"/>
                <a:gd name="connsiteX14" fmla="*/ 1519238 w 1624013"/>
                <a:gd name="connsiteY14" fmla="*/ 685884 h 1155701"/>
                <a:gd name="connsiteX15" fmla="*/ 1453735 w 1624013"/>
                <a:gd name="connsiteY15" fmla="*/ 744538 h 1155701"/>
                <a:gd name="connsiteX16" fmla="*/ 182978 w 1624013"/>
                <a:gd name="connsiteY16" fmla="*/ 744538 h 1155701"/>
                <a:gd name="connsiteX17" fmla="*/ 117475 w 1624013"/>
                <a:gd name="connsiteY17" fmla="*/ 685884 h 1155701"/>
                <a:gd name="connsiteX18" fmla="*/ 182978 w 1624013"/>
                <a:gd name="connsiteY18" fmla="*/ 620713 h 1155701"/>
                <a:gd name="connsiteX19" fmla="*/ 182978 w 1624013"/>
                <a:gd name="connsiteY19" fmla="*/ 450850 h 1155701"/>
                <a:gd name="connsiteX20" fmla="*/ 1453735 w 1624013"/>
                <a:gd name="connsiteY20" fmla="*/ 450850 h 1155701"/>
                <a:gd name="connsiteX21" fmla="*/ 1519238 w 1624013"/>
                <a:gd name="connsiteY21" fmla="*/ 516021 h 1155701"/>
                <a:gd name="connsiteX22" fmla="*/ 1453735 w 1624013"/>
                <a:gd name="connsiteY22" fmla="*/ 574675 h 1155701"/>
                <a:gd name="connsiteX23" fmla="*/ 182978 w 1624013"/>
                <a:gd name="connsiteY23" fmla="*/ 574675 h 1155701"/>
                <a:gd name="connsiteX24" fmla="*/ 117475 w 1624013"/>
                <a:gd name="connsiteY24" fmla="*/ 516021 h 1155701"/>
                <a:gd name="connsiteX25" fmla="*/ 182978 w 1624013"/>
                <a:gd name="connsiteY25" fmla="*/ 450850 h 1155701"/>
                <a:gd name="connsiteX26" fmla="*/ 182978 w 1624013"/>
                <a:gd name="connsiteY26" fmla="*/ 280988 h 1155701"/>
                <a:gd name="connsiteX27" fmla="*/ 1453735 w 1624013"/>
                <a:gd name="connsiteY27" fmla="*/ 280988 h 1155701"/>
                <a:gd name="connsiteX28" fmla="*/ 1519238 w 1624013"/>
                <a:gd name="connsiteY28" fmla="*/ 346159 h 1155701"/>
                <a:gd name="connsiteX29" fmla="*/ 1453735 w 1624013"/>
                <a:gd name="connsiteY29" fmla="*/ 404813 h 1155701"/>
                <a:gd name="connsiteX30" fmla="*/ 182978 w 1624013"/>
                <a:gd name="connsiteY30" fmla="*/ 404813 h 1155701"/>
                <a:gd name="connsiteX31" fmla="*/ 117475 w 1624013"/>
                <a:gd name="connsiteY31" fmla="*/ 346159 h 1155701"/>
                <a:gd name="connsiteX32" fmla="*/ 182978 w 1624013"/>
                <a:gd name="connsiteY32" fmla="*/ 280988 h 1155701"/>
                <a:gd name="connsiteX33" fmla="*/ 111324 w 1624013"/>
                <a:gd name="connsiteY33" fmla="*/ 0 h 1155701"/>
                <a:gd name="connsiteX34" fmla="*/ 1506141 w 1624013"/>
                <a:gd name="connsiteY34" fmla="*/ 0 h 1155701"/>
                <a:gd name="connsiteX35" fmla="*/ 1624013 w 1624013"/>
                <a:gd name="connsiteY35" fmla="*/ 104679 h 1155701"/>
                <a:gd name="connsiteX36" fmla="*/ 1506141 w 1624013"/>
                <a:gd name="connsiteY36" fmla="*/ 215900 h 1155701"/>
                <a:gd name="connsiteX37" fmla="*/ 111324 w 1624013"/>
                <a:gd name="connsiteY37" fmla="*/ 215900 h 1155701"/>
                <a:gd name="connsiteX38" fmla="*/ 0 w 1624013"/>
                <a:gd name="connsiteY38" fmla="*/ 104679 h 1155701"/>
                <a:gd name="connsiteX39" fmla="*/ 111324 w 1624013"/>
                <a:gd name="connsiteY39" fmla="*/ 0 h 1155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624013" h="1155701">
                  <a:moveTo>
                    <a:pt x="511175" y="979488"/>
                  </a:moveTo>
                  <a:lnTo>
                    <a:pt x="1106488" y="979488"/>
                  </a:lnTo>
                  <a:cubicBezTo>
                    <a:pt x="1106488" y="1077384"/>
                    <a:pt x="1021444" y="1155701"/>
                    <a:pt x="916773" y="1155701"/>
                  </a:cubicBezTo>
                  <a:cubicBezTo>
                    <a:pt x="916773" y="1155701"/>
                    <a:pt x="916773" y="1155701"/>
                    <a:pt x="707432" y="1155701"/>
                  </a:cubicBezTo>
                  <a:cubicBezTo>
                    <a:pt x="602762" y="1155701"/>
                    <a:pt x="517717" y="1077384"/>
                    <a:pt x="511175" y="979488"/>
                  </a:cubicBezTo>
                  <a:close/>
                  <a:moveTo>
                    <a:pt x="182978" y="788988"/>
                  </a:moveTo>
                  <a:cubicBezTo>
                    <a:pt x="1453735" y="788988"/>
                    <a:pt x="1453735" y="788988"/>
                    <a:pt x="1453735" y="788988"/>
                  </a:cubicBezTo>
                  <a:cubicBezTo>
                    <a:pt x="1493037" y="788988"/>
                    <a:pt x="1519238" y="821992"/>
                    <a:pt x="1519238" y="854995"/>
                  </a:cubicBezTo>
                  <a:cubicBezTo>
                    <a:pt x="1519238" y="887999"/>
                    <a:pt x="1493037" y="914401"/>
                    <a:pt x="1453735" y="914401"/>
                  </a:cubicBezTo>
                  <a:cubicBezTo>
                    <a:pt x="182978" y="914401"/>
                    <a:pt x="182978" y="914401"/>
                    <a:pt x="182978" y="914401"/>
                  </a:cubicBezTo>
                  <a:cubicBezTo>
                    <a:pt x="143676" y="914401"/>
                    <a:pt x="117475" y="887999"/>
                    <a:pt x="117475" y="854995"/>
                  </a:cubicBezTo>
                  <a:cubicBezTo>
                    <a:pt x="117475" y="821992"/>
                    <a:pt x="143676" y="788988"/>
                    <a:pt x="182978" y="788988"/>
                  </a:cubicBezTo>
                  <a:close/>
                  <a:moveTo>
                    <a:pt x="182978" y="620713"/>
                  </a:moveTo>
                  <a:cubicBezTo>
                    <a:pt x="1453735" y="620713"/>
                    <a:pt x="1453735" y="620713"/>
                    <a:pt x="1453735" y="620713"/>
                  </a:cubicBezTo>
                  <a:cubicBezTo>
                    <a:pt x="1493037" y="620713"/>
                    <a:pt x="1519238" y="653299"/>
                    <a:pt x="1519238" y="685884"/>
                  </a:cubicBezTo>
                  <a:cubicBezTo>
                    <a:pt x="1519238" y="718470"/>
                    <a:pt x="1493037" y="744538"/>
                    <a:pt x="1453735" y="744538"/>
                  </a:cubicBezTo>
                  <a:cubicBezTo>
                    <a:pt x="182978" y="744538"/>
                    <a:pt x="182978" y="744538"/>
                    <a:pt x="182978" y="744538"/>
                  </a:cubicBezTo>
                  <a:cubicBezTo>
                    <a:pt x="143676" y="744538"/>
                    <a:pt x="117475" y="718470"/>
                    <a:pt x="117475" y="685884"/>
                  </a:cubicBezTo>
                  <a:cubicBezTo>
                    <a:pt x="117475" y="653299"/>
                    <a:pt x="143676" y="620713"/>
                    <a:pt x="182978" y="620713"/>
                  </a:cubicBezTo>
                  <a:close/>
                  <a:moveTo>
                    <a:pt x="182978" y="450850"/>
                  </a:moveTo>
                  <a:cubicBezTo>
                    <a:pt x="1453735" y="450850"/>
                    <a:pt x="1453735" y="450850"/>
                    <a:pt x="1453735" y="450850"/>
                  </a:cubicBezTo>
                  <a:cubicBezTo>
                    <a:pt x="1493037" y="450850"/>
                    <a:pt x="1519238" y="483436"/>
                    <a:pt x="1519238" y="516021"/>
                  </a:cubicBezTo>
                  <a:cubicBezTo>
                    <a:pt x="1519238" y="548607"/>
                    <a:pt x="1493037" y="574675"/>
                    <a:pt x="1453735" y="574675"/>
                  </a:cubicBezTo>
                  <a:cubicBezTo>
                    <a:pt x="182978" y="574675"/>
                    <a:pt x="182978" y="574675"/>
                    <a:pt x="182978" y="574675"/>
                  </a:cubicBezTo>
                  <a:cubicBezTo>
                    <a:pt x="143676" y="574675"/>
                    <a:pt x="117475" y="548607"/>
                    <a:pt x="117475" y="516021"/>
                  </a:cubicBezTo>
                  <a:cubicBezTo>
                    <a:pt x="117475" y="483436"/>
                    <a:pt x="143676" y="450850"/>
                    <a:pt x="182978" y="450850"/>
                  </a:cubicBezTo>
                  <a:close/>
                  <a:moveTo>
                    <a:pt x="182978" y="280988"/>
                  </a:moveTo>
                  <a:cubicBezTo>
                    <a:pt x="1453735" y="280988"/>
                    <a:pt x="1453735" y="280988"/>
                    <a:pt x="1453735" y="280988"/>
                  </a:cubicBezTo>
                  <a:cubicBezTo>
                    <a:pt x="1493037" y="280988"/>
                    <a:pt x="1519238" y="313574"/>
                    <a:pt x="1519238" y="346159"/>
                  </a:cubicBezTo>
                  <a:cubicBezTo>
                    <a:pt x="1519238" y="378745"/>
                    <a:pt x="1493037" y="404813"/>
                    <a:pt x="1453735" y="404813"/>
                  </a:cubicBezTo>
                  <a:cubicBezTo>
                    <a:pt x="182978" y="404813"/>
                    <a:pt x="182978" y="404813"/>
                    <a:pt x="182978" y="404813"/>
                  </a:cubicBezTo>
                  <a:cubicBezTo>
                    <a:pt x="143676" y="404813"/>
                    <a:pt x="117475" y="378745"/>
                    <a:pt x="117475" y="346159"/>
                  </a:cubicBezTo>
                  <a:cubicBezTo>
                    <a:pt x="117475" y="313574"/>
                    <a:pt x="143676" y="280988"/>
                    <a:pt x="182978" y="280988"/>
                  </a:cubicBezTo>
                  <a:close/>
                  <a:moveTo>
                    <a:pt x="111324" y="0"/>
                  </a:moveTo>
                  <a:cubicBezTo>
                    <a:pt x="1506141" y="0"/>
                    <a:pt x="1506141" y="0"/>
                    <a:pt x="1506141" y="0"/>
                  </a:cubicBezTo>
                  <a:cubicBezTo>
                    <a:pt x="1571626" y="0"/>
                    <a:pt x="1624013" y="45797"/>
                    <a:pt x="1624013" y="104679"/>
                  </a:cubicBezTo>
                  <a:cubicBezTo>
                    <a:pt x="1624013" y="170103"/>
                    <a:pt x="1571626" y="215900"/>
                    <a:pt x="1506141" y="215900"/>
                  </a:cubicBezTo>
                  <a:cubicBezTo>
                    <a:pt x="111324" y="215900"/>
                    <a:pt x="111324" y="215900"/>
                    <a:pt x="111324" y="215900"/>
                  </a:cubicBezTo>
                  <a:cubicBezTo>
                    <a:pt x="52388" y="215900"/>
                    <a:pt x="0" y="170103"/>
                    <a:pt x="0" y="104679"/>
                  </a:cubicBezTo>
                  <a:cubicBezTo>
                    <a:pt x="0" y="45797"/>
                    <a:pt x="52388" y="0"/>
                    <a:pt x="111324" y="0"/>
                  </a:cubicBezTo>
                  <a:close/>
                </a:path>
              </a:pathLst>
            </a:custGeom>
            <a:solidFill>
              <a:srgbClr val="44546A">
                <a:lumMod val="20000"/>
                <a:lumOff val="80000"/>
              </a:srgbClr>
            </a:solidFill>
            <a:ln w="25400" cap="flat">
              <a:noFill/>
              <a:prstDash val="solid"/>
              <a:miter lim="800000"/>
            </a:ln>
          </p:spPr>
          <p:txBody>
            <a:bodyPr vert="horz" wrap="none" lIns="91440" tIns="45720" rIns="91440" bIns="45720" numCol="1" anchor="t" anchorCtr="0" compatLnSpc="1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等线" panose="02010600030101010101" charset="-122"/>
                <a:cs typeface="+mn-ea"/>
              </a:endParaRPr>
            </a:p>
          </p:txBody>
        </p:sp>
        <p:sp>
          <p:nvSpPr>
            <p:cNvPr id="55" name="ExtraShape">
              <a:extLst>
                <a:ext uri="{FF2B5EF4-FFF2-40B4-BE49-F238E27FC236}">
                  <a16:creationId xmlns:a16="http://schemas.microsoft.com/office/drawing/2014/main" id="{D46FC9D1-82C1-4E25-B875-4BC6C8D9A5D6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9003552" y="2806185"/>
              <a:ext cx="1933575" cy="1932940"/>
            </a:xfrm>
            <a:prstGeom prst="ellipse">
              <a:avLst/>
            </a:prstGeom>
            <a:noFill/>
            <a:ln w="127000" cap="rnd">
              <a:solidFill>
                <a:srgbClr val="FFFFFF">
                  <a:lumMod val="85000"/>
                  <a:alpha val="50000"/>
                </a:srgbClr>
              </a:solidFill>
            </a:ln>
          </p:spPr>
          <p:style>
            <a:lnRef idx="2">
              <a:srgbClr val="508E53">
                <a:shade val="50000"/>
              </a:srgbClr>
            </a:lnRef>
            <a:fillRef idx="1">
              <a:srgbClr val="508E53"/>
            </a:fillRef>
            <a:effectRef idx="0">
              <a:srgbClr val="508E53"/>
            </a:effectRef>
            <a:fontRef idx="minor">
              <a:srgbClr val="FFFFFF"/>
            </a:fontRef>
          </p:style>
          <p:txBody>
            <a:bodyPr anchor="ctr"/>
            <a:lstStyle>
              <a:lvl1pPr>
                <a:defRPr>
                  <a:solidFill>
                    <a:srgbClr val="000000"/>
                  </a:solidFill>
                </a:defRPr>
              </a:lvl1pPr>
              <a:lvl2pPr marL="742950" indent="-285750">
                <a:defRPr>
                  <a:solidFill>
                    <a:srgbClr val="000000"/>
                  </a:solidFill>
                </a:defRPr>
              </a:lvl2pPr>
              <a:lvl3pPr marL="1143000" indent="-228600">
                <a:defRPr>
                  <a:solidFill>
                    <a:srgbClr val="000000"/>
                  </a:solidFill>
                </a:defRPr>
              </a:lvl3pPr>
              <a:lvl4pPr marL="1600200" indent="-228600">
                <a:defRPr>
                  <a:solidFill>
                    <a:srgbClr val="000000"/>
                  </a:solidFill>
                </a:defRPr>
              </a:lvl4pPr>
              <a:lvl5pPr marL="2057400" indent="-228600">
                <a:defRPr>
                  <a:solidFill>
                    <a:srgbClr val="000000"/>
                  </a:solidFill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等线" panose="02010600030101010101" charset="-122"/>
                <a:cs typeface="+mn-ea"/>
              </a:endParaRPr>
            </a:p>
          </p:txBody>
        </p:sp>
        <p:sp>
          <p:nvSpPr>
            <p:cNvPr id="56" name="ValueShape3">
              <a:extLst>
                <a:ext uri="{FF2B5EF4-FFF2-40B4-BE49-F238E27FC236}">
                  <a16:creationId xmlns:a16="http://schemas.microsoft.com/office/drawing/2014/main" id="{583BDD35-B13F-4773-8E18-D26269565F68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9003552" y="2802375"/>
              <a:ext cx="1933575" cy="1932940"/>
            </a:xfrm>
            <a:prstGeom prst="arc">
              <a:avLst>
                <a:gd name="adj1" fmla="val 16199997"/>
                <a:gd name="adj2" fmla="val 11880000"/>
              </a:avLst>
            </a:prstGeom>
            <a:noFill/>
            <a:ln w="127000" cap="rnd">
              <a:solidFill>
                <a:srgbClr val="FF170C"/>
              </a:solidFill>
            </a:ln>
          </p:spPr>
          <p:style>
            <a:lnRef idx="2">
              <a:srgbClr val="508E53">
                <a:shade val="50000"/>
              </a:srgbClr>
            </a:lnRef>
            <a:fillRef idx="1">
              <a:srgbClr val="508E53"/>
            </a:fillRef>
            <a:effectRef idx="0">
              <a:srgbClr val="508E53"/>
            </a:effectRef>
            <a:fontRef idx="minor">
              <a:srgbClr val="FFFFFF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ea"/>
              </a:endParaRPr>
            </a:p>
          </p:txBody>
        </p:sp>
        <p:sp>
          <p:nvSpPr>
            <p:cNvPr id="57" name="ExtraShape">
              <a:extLst>
                <a:ext uri="{FF2B5EF4-FFF2-40B4-BE49-F238E27FC236}">
                  <a16:creationId xmlns:a16="http://schemas.microsoft.com/office/drawing/2014/main" id="{BC9AB200-BD7E-4710-B65A-E5505D463953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9387092" y="3196075"/>
              <a:ext cx="1205230" cy="1205230"/>
            </a:xfrm>
            <a:prstGeom prst="ellipse">
              <a:avLst/>
            </a:prstGeom>
            <a:noFill/>
            <a:ln w="127000" cap="rnd">
              <a:solidFill>
                <a:srgbClr val="FFFFFF">
                  <a:lumMod val="85000"/>
                  <a:alpha val="50000"/>
                </a:srgbClr>
              </a:solidFill>
            </a:ln>
          </p:spPr>
          <p:style>
            <a:lnRef idx="2">
              <a:srgbClr val="508E53">
                <a:shade val="50000"/>
              </a:srgbClr>
            </a:lnRef>
            <a:fillRef idx="1">
              <a:srgbClr val="508E53"/>
            </a:fillRef>
            <a:effectRef idx="0">
              <a:srgbClr val="508E53"/>
            </a:effectRef>
            <a:fontRef idx="minor">
              <a:srgbClr val="FFFFFF"/>
            </a:fontRef>
          </p:style>
          <p:txBody>
            <a:bodyPr anchor="ctr"/>
            <a:lstStyle>
              <a:lvl1pPr>
                <a:defRPr>
                  <a:solidFill>
                    <a:srgbClr val="000000"/>
                  </a:solidFill>
                </a:defRPr>
              </a:lvl1pPr>
              <a:lvl2pPr marL="742950" indent="-285750">
                <a:defRPr>
                  <a:solidFill>
                    <a:srgbClr val="000000"/>
                  </a:solidFill>
                </a:defRPr>
              </a:lvl2pPr>
              <a:lvl3pPr marL="1143000" indent="-228600">
                <a:defRPr>
                  <a:solidFill>
                    <a:srgbClr val="000000"/>
                  </a:solidFill>
                </a:defRPr>
              </a:lvl3pPr>
              <a:lvl4pPr marL="1600200" indent="-228600">
                <a:defRPr>
                  <a:solidFill>
                    <a:srgbClr val="000000"/>
                  </a:solidFill>
                </a:defRPr>
              </a:lvl4pPr>
              <a:lvl5pPr marL="2057400" indent="-228600">
                <a:defRPr>
                  <a:solidFill>
                    <a:srgbClr val="000000"/>
                  </a:solidFill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等线" panose="02010600030101010101" charset="-122"/>
                <a:cs typeface="+mn-ea"/>
              </a:endParaRPr>
            </a:p>
          </p:txBody>
        </p:sp>
        <p:sp>
          <p:nvSpPr>
            <p:cNvPr id="58" name="ValueShape1">
              <a:extLst>
                <a:ext uri="{FF2B5EF4-FFF2-40B4-BE49-F238E27FC236}">
                  <a16:creationId xmlns:a16="http://schemas.microsoft.com/office/drawing/2014/main" id="{DB897D74-3445-4B14-BE1F-02C331F9BE11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9387092" y="3200520"/>
              <a:ext cx="1205865" cy="1200785"/>
            </a:xfrm>
            <a:prstGeom prst="arc">
              <a:avLst>
                <a:gd name="adj1" fmla="val 16199997"/>
                <a:gd name="adj2" fmla="val 10800000"/>
              </a:avLst>
            </a:prstGeom>
            <a:noFill/>
            <a:ln w="127000" cap="rnd">
              <a:solidFill>
                <a:srgbClr val="FF6000"/>
              </a:solidFill>
            </a:ln>
          </p:spPr>
          <p:style>
            <a:lnRef idx="2">
              <a:srgbClr val="508E53">
                <a:shade val="50000"/>
              </a:srgbClr>
            </a:lnRef>
            <a:fillRef idx="1">
              <a:srgbClr val="508E53"/>
            </a:fillRef>
            <a:effectRef idx="0">
              <a:srgbClr val="508E53"/>
            </a:effectRef>
            <a:fontRef idx="minor">
              <a:srgbClr val="FFFFFF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ea"/>
              </a:endParaRPr>
            </a:p>
          </p:txBody>
        </p:sp>
        <p:cxnSp>
          <p:nvCxnSpPr>
            <p:cNvPr id="59" name="ExtraShape">
              <a:extLst>
                <a:ext uri="{FF2B5EF4-FFF2-40B4-BE49-F238E27FC236}">
                  <a16:creationId xmlns:a16="http://schemas.microsoft.com/office/drawing/2014/main" id="{5BB71B05-6924-4789-B67A-A56ED4324ADA}"/>
                </a:ext>
              </a:extLst>
            </p:cNvPr>
            <p:cNvCxnSpPr>
              <a:cxnSpLocks/>
            </p:cNvCxnSpPr>
            <p:nvPr>
              <p:custDataLst>
                <p:tags r:id="rId9"/>
              </p:custDataLst>
            </p:nvPr>
          </p:nvCxnSpPr>
          <p:spPr>
            <a:xfrm>
              <a:off x="9972901" y="2025968"/>
              <a:ext cx="18415" cy="307340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  <p:cxnSp>
          <p:nvCxnSpPr>
            <p:cNvPr id="60" name="ExtraShape">
              <a:extLst>
                <a:ext uri="{FF2B5EF4-FFF2-40B4-BE49-F238E27FC236}">
                  <a16:creationId xmlns:a16="http://schemas.microsoft.com/office/drawing/2014/main" id="{BF36C547-010D-49BA-8EDA-3AE6E9C590FA}"/>
                </a:ext>
              </a:extLst>
            </p:cNvPr>
            <p:cNvCxnSpPr>
              <a:cxnSpLocks/>
            </p:cNvCxnSpPr>
            <p:nvPr>
              <p:custDataLst>
                <p:tags r:id="rId10"/>
              </p:custDataLst>
            </p:nvPr>
          </p:nvCxnSpPr>
          <p:spPr>
            <a:xfrm flipH="1">
              <a:off x="11014597" y="2465825"/>
              <a:ext cx="209550" cy="202565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  <p:cxnSp>
          <p:nvCxnSpPr>
            <p:cNvPr id="61" name="ExtraShape">
              <a:extLst>
                <a:ext uri="{FF2B5EF4-FFF2-40B4-BE49-F238E27FC236}">
                  <a16:creationId xmlns:a16="http://schemas.microsoft.com/office/drawing/2014/main" id="{09D49EA0-369F-4335-A30D-539ADD72DFD9}"/>
                </a:ext>
              </a:extLst>
            </p:cNvPr>
            <p:cNvCxnSpPr>
              <a:cxnSpLocks/>
            </p:cNvCxnSpPr>
            <p:nvPr>
              <p:custDataLst>
                <p:tags r:id="rId11"/>
              </p:custDataLst>
            </p:nvPr>
          </p:nvCxnSpPr>
          <p:spPr>
            <a:xfrm flipH="1" flipV="1">
              <a:off x="8217422" y="3196075"/>
              <a:ext cx="295275" cy="25400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  <p:cxnSp>
          <p:nvCxnSpPr>
            <p:cNvPr id="62" name="ExtraShape">
              <a:extLst>
                <a:ext uri="{FF2B5EF4-FFF2-40B4-BE49-F238E27FC236}">
                  <a16:creationId xmlns:a16="http://schemas.microsoft.com/office/drawing/2014/main" id="{FA9DBE95-E9CB-48E1-AABC-C7F2535B180F}"/>
                </a:ext>
              </a:extLst>
            </p:cNvPr>
            <p:cNvCxnSpPr>
              <a:cxnSpLocks/>
            </p:cNvCxnSpPr>
            <p:nvPr>
              <p:custDataLst>
                <p:tags r:id="rId12"/>
              </p:custDataLst>
            </p:nvPr>
          </p:nvCxnSpPr>
          <p:spPr>
            <a:xfrm>
              <a:off x="8747012" y="2525515"/>
              <a:ext cx="227330" cy="149225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  <p:cxnSp>
          <p:nvCxnSpPr>
            <p:cNvPr id="63" name="ExtraShape">
              <a:extLst>
                <a:ext uri="{FF2B5EF4-FFF2-40B4-BE49-F238E27FC236}">
                  <a16:creationId xmlns:a16="http://schemas.microsoft.com/office/drawing/2014/main" id="{EB0EB977-3007-457F-89B6-C6C31E8174AE}"/>
                </a:ext>
              </a:extLst>
            </p:cNvPr>
            <p:cNvCxnSpPr>
              <a:cxnSpLocks/>
            </p:cNvCxnSpPr>
            <p:nvPr>
              <p:custDataLst>
                <p:tags r:id="rId13"/>
              </p:custDataLst>
            </p:nvPr>
          </p:nvCxnSpPr>
          <p:spPr>
            <a:xfrm flipH="1">
              <a:off x="11241292" y="2873495"/>
              <a:ext cx="367665" cy="109220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</p:grpSp>
      <p:sp>
        <p:nvSpPr>
          <p:cNvPr id="64" name="Donut 7">
            <a:extLst>
              <a:ext uri="{FF2B5EF4-FFF2-40B4-BE49-F238E27FC236}">
                <a16:creationId xmlns:a16="http://schemas.microsoft.com/office/drawing/2014/main" id="{CA53B84A-8A79-4EE4-975F-07F677E81C60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2331178" y="3977889"/>
            <a:ext cx="107327" cy="107327"/>
          </a:xfrm>
          <a:prstGeom prst="donut">
            <a:avLst/>
          </a:prstGeom>
          <a:solidFill>
            <a:srgbClr val="FF6000"/>
          </a:solidFill>
          <a:ln>
            <a:noFill/>
          </a:ln>
        </p:spPr>
        <p:style>
          <a:lnRef idx="2">
            <a:srgbClr val="508E53">
              <a:shade val="50000"/>
            </a:srgbClr>
          </a:lnRef>
          <a:fillRef idx="1">
            <a:srgbClr val="508E53"/>
          </a:fillRef>
          <a:effectRef idx="0">
            <a:srgbClr val="508E53"/>
          </a:effectRef>
          <a:fontRef idx="minor">
            <a:srgbClr val="FFFFFF"/>
          </a:fontRef>
        </p:style>
        <p:txBody>
          <a:bodyPr rtlCol="0" anchor="ctr"/>
          <a:lstStyle>
            <a:defPPr>
              <a:defRPr lang="zh-CN">
                <a:solidFill>
                  <a:srgbClr val="FFFFFF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86773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"/>
                            </p:stCondLst>
                            <p:childTnLst>
                              <p:par>
                                <p:cTn id="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"/>
                            </p:stCondLst>
                            <p:childTnLst>
                              <p:par>
                                <p:cTn id="10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000"/>
                            </p:stCondLst>
                            <p:childTnLst>
                              <p:par>
                                <p:cTn id="10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6" grpId="0"/>
      <p:bldP spid="27" grpId="0" animBg="1"/>
      <p:bldP spid="28" grpId="0" animBg="1"/>
      <p:bldP spid="31" grpId="0"/>
      <p:bldP spid="32" grpId="0" animBg="1"/>
      <p:bldP spid="33" grpId="0" animBg="1"/>
      <p:bldP spid="36" grpId="0" animBg="1"/>
      <p:bldP spid="37" grpId="0" animBg="1"/>
      <p:bldP spid="40" grpId="0" animBg="1"/>
      <p:bldP spid="41" grpId="0" animBg="1"/>
      <p:bldP spid="46" grpId="0" animBg="1"/>
      <p:bldP spid="47" grpId="0" animBg="1"/>
      <p:bldP spid="48" grpId="0" animBg="1"/>
      <p:bldP spid="49" grpId="0"/>
      <p:bldP spid="50" grpId="0"/>
      <p:bldP spid="51" grpId="0"/>
      <p:bldP spid="5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文本框 44">
            <a:extLst>
              <a:ext uri="{FF2B5EF4-FFF2-40B4-BE49-F238E27FC236}">
                <a16:creationId xmlns:a16="http://schemas.microsoft.com/office/drawing/2014/main" id="{EFC3AF7D-CDAA-409E-B6FA-9A5521155B8E}"/>
              </a:ext>
            </a:extLst>
          </p:cNvPr>
          <p:cNvSpPr txBox="1"/>
          <p:nvPr/>
        </p:nvSpPr>
        <p:spPr>
          <a:xfrm>
            <a:off x="978763" y="312135"/>
            <a:ext cx="6094520" cy="525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广义表的递归算法</a:t>
            </a:r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909C40C4-14C4-4440-B9D9-D44A86C69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1292" y="629182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11</a:t>
            </a:fld>
            <a:endParaRPr lang="zh-CN" altLang="en-US" dirty="0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179D78E0-B242-4486-A54B-64C2FB75F9EC}"/>
              </a:ext>
            </a:extLst>
          </p:cNvPr>
          <p:cNvGrpSpPr/>
          <p:nvPr/>
        </p:nvGrpSpPr>
        <p:grpSpPr>
          <a:xfrm>
            <a:off x="8829570" y="3429000"/>
            <a:ext cx="2806579" cy="3246240"/>
            <a:chOff x="8217422" y="2025968"/>
            <a:chExt cx="3391535" cy="3922832"/>
          </a:xfrm>
        </p:grpSpPr>
        <p:sp>
          <p:nvSpPr>
            <p:cNvPr id="53" name="ExtraShape">
              <a:extLst>
                <a:ext uri="{FF2B5EF4-FFF2-40B4-BE49-F238E27FC236}">
                  <a16:creationId xmlns:a16="http://schemas.microsoft.com/office/drawing/2014/main" id="{765609BB-46B2-4F3A-B1BA-5F2C54C3E994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 bwMode="auto">
            <a:xfrm>
              <a:off x="8764792" y="2569965"/>
              <a:ext cx="2434590" cy="2610485"/>
            </a:xfrm>
            <a:custGeom>
              <a:avLst/>
              <a:gdLst>
                <a:gd name="T0" fmla="*/ 508 w 508"/>
                <a:gd name="T1" fmla="*/ 253 h 546"/>
                <a:gd name="T2" fmla="*/ 254 w 508"/>
                <a:gd name="T3" fmla="*/ 0 h 546"/>
                <a:gd name="T4" fmla="*/ 0 w 508"/>
                <a:gd name="T5" fmla="*/ 253 h 546"/>
                <a:gd name="T6" fmla="*/ 154 w 508"/>
                <a:gd name="T7" fmla="*/ 487 h 546"/>
                <a:gd name="T8" fmla="*/ 154 w 508"/>
                <a:gd name="T9" fmla="*/ 487 h 546"/>
                <a:gd name="T10" fmla="*/ 154 w 508"/>
                <a:gd name="T11" fmla="*/ 546 h 546"/>
                <a:gd name="T12" fmla="*/ 354 w 508"/>
                <a:gd name="T13" fmla="*/ 546 h 546"/>
                <a:gd name="T14" fmla="*/ 354 w 508"/>
                <a:gd name="T15" fmla="*/ 487 h 546"/>
                <a:gd name="T16" fmla="*/ 508 w 508"/>
                <a:gd name="T17" fmla="*/ 253 h 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8" h="546">
                  <a:moveTo>
                    <a:pt x="508" y="253"/>
                  </a:moveTo>
                  <a:cubicBezTo>
                    <a:pt x="508" y="113"/>
                    <a:pt x="394" y="0"/>
                    <a:pt x="254" y="0"/>
                  </a:cubicBezTo>
                  <a:cubicBezTo>
                    <a:pt x="114" y="0"/>
                    <a:pt x="0" y="113"/>
                    <a:pt x="0" y="253"/>
                  </a:cubicBezTo>
                  <a:cubicBezTo>
                    <a:pt x="0" y="358"/>
                    <a:pt x="64" y="448"/>
                    <a:pt x="154" y="487"/>
                  </a:cubicBezTo>
                  <a:cubicBezTo>
                    <a:pt x="154" y="487"/>
                    <a:pt x="154" y="487"/>
                    <a:pt x="154" y="487"/>
                  </a:cubicBezTo>
                  <a:cubicBezTo>
                    <a:pt x="154" y="546"/>
                    <a:pt x="154" y="546"/>
                    <a:pt x="154" y="546"/>
                  </a:cubicBezTo>
                  <a:cubicBezTo>
                    <a:pt x="354" y="546"/>
                    <a:pt x="354" y="546"/>
                    <a:pt x="354" y="546"/>
                  </a:cubicBezTo>
                  <a:cubicBezTo>
                    <a:pt x="354" y="487"/>
                    <a:pt x="354" y="487"/>
                    <a:pt x="354" y="487"/>
                  </a:cubicBezTo>
                  <a:cubicBezTo>
                    <a:pt x="444" y="448"/>
                    <a:pt x="508" y="358"/>
                    <a:pt x="508" y="253"/>
                  </a:cubicBezTo>
                  <a:close/>
                </a:path>
              </a:pathLst>
            </a:custGeom>
            <a:solidFill>
              <a:srgbClr val="FFFFFF"/>
            </a:solidFill>
            <a:ln w="52388" cap="rnd">
              <a:solidFill>
                <a:srgbClr val="44546A">
                  <a:alpha val="30000"/>
                </a:srgbClr>
              </a:solidFill>
              <a:prstDash val="solid"/>
              <a:round/>
            </a:ln>
            <a:effectLst>
              <a:outerShdw sx="110000" sy="110000" algn="ctr" rotWithShape="0">
                <a:srgbClr val="44546A">
                  <a:alpha val="10000"/>
                </a:srgbClr>
              </a:outerShdw>
            </a:effectLst>
          </p:spPr>
          <p:txBody>
            <a:bodyPr vert="horz" wrap="none" lIns="91440" tIns="45720" rIns="91440" bIns="45720" numCol="1" anchor="t" anchorCtr="0" compatLnSpc="1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等线" panose="02010600030101010101" charset="-122"/>
                <a:cs typeface="+mn-ea"/>
              </a:endParaRPr>
            </a:p>
          </p:txBody>
        </p:sp>
        <p:sp>
          <p:nvSpPr>
            <p:cNvPr id="54" name="ExtraShape">
              <a:extLst>
                <a:ext uri="{FF2B5EF4-FFF2-40B4-BE49-F238E27FC236}">
                  <a16:creationId xmlns:a16="http://schemas.microsoft.com/office/drawing/2014/main" id="{E28CFF28-D70D-4DD0-B2AF-D5116CC84CB6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 bwMode="auto">
            <a:xfrm>
              <a:off x="9387092" y="5102980"/>
              <a:ext cx="1188720" cy="845820"/>
            </a:xfrm>
            <a:custGeom>
              <a:avLst/>
              <a:gdLst>
                <a:gd name="connsiteX0" fmla="*/ 511175 w 1624013"/>
                <a:gd name="connsiteY0" fmla="*/ 979488 h 1155701"/>
                <a:gd name="connsiteX1" fmla="*/ 1106488 w 1624013"/>
                <a:gd name="connsiteY1" fmla="*/ 979488 h 1155701"/>
                <a:gd name="connsiteX2" fmla="*/ 916773 w 1624013"/>
                <a:gd name="connsiteY2" fmla="*/ 1155701 h 1155701"/>
                <a:gd name="connsiteX3" fmla="*/ 707432 w 1624013"/>
                <a:gd name="connsiteY3" fmla="*/ 1155701 h 1155701"/>
                <a:gd name="connsiteX4" fmla="*/ 511175 w 1624013"/>
                <a:gd name="connsiteY4" fmla="*/ 979488 h 1155701"/>
                <a:gd name="connsiteX5" fmla="*/ 182978 w 1624013"/>
                <a:gd name="connsiteY5" fmla="*/ 788988 h 1155701"/>
                <a:gd name="connsiteX6" fmla="*/ 1453735 w 1624013"/>
                <a:gd name="connsiteY6" fmla="*/ 788988 h 1155701"/>
                <a:gd name="connsiteX7" fmla="*/ 1519238 w 1624013"/>
                <a:gd name="connsiteY7" fmla="*/ 854995 h 1155701"/>
                <a:gd name="connsiteX8" fmla="*/ 1453735 w 1624013"/>
                <a:gd name="connsiteY8" fmla="*/ 914401 h 1155701"/>
                <a:gd name="connsiteX9" fmla="*/ 182978 w 1624013"/>
                <a:gd name="connsiteY9" fmla="*/ 914401 h 1155701"/>
                <a:gd name="connsiteX10" fmla="*/ 117475 w 1624013"/>
                <a:gd name="connsiteY10" fmla="*/ 854995 h 1155701"/>
                <a:gd name="connsiteX11" fmla="*/ 182978 w 1624013"/>
                <a:gd name="connsiteY11" fmla="*/ 788988 h 1155701"/>
                <a:gd name="connsiteX12" fmla="*/ 182978 w 1624013"/>
                <a:gd name="connsiteY12" fmla="*/ 620713 h 1155701"/>
                <a:gd name="connsiteX13" fmla="*/ 1453735 w 1624013"/>
                <a:gd name="connsiteY13" fmla="*/ 620713 h 1155701"/>
                <a:gd name="connsiteX14" fmla="*/ 1519238 w 1624013"/>
                <a:gd name="connsiteY14" fmla="*/ 685884 h 1155701"/>
                <a:gd name="connsiteX15" fmla="*/ 1453735 w 1624013"/>
                <a:gd name="connsiteY15" fmla="*/ 744538 h 1155701"/>
                <a:gd name="connsiteX16" fmla="*/ 182978 w 1624013"/>
                <a:gd name="connsiteY16" fmla="*/ 744538 h 1155701"/>
                <a:gd name="connsiteX17" fmla="*/ 117475 w 1624013"/>
                <a:gd name="connsiteY17" fmla="*/ 685884 h 1155701"/>
                <a:gd name="connsiteX18" fmla="*/ 182978 w 1624013"/>
                <a:gd name="connsiteY18" fmla="*/ 620713 h 1155701"/>
                <a:gd name="connsiteX19" fmla="*/ 182978 w 1624013"/>
                <a:gd name="connsiteY19" fmla="*/ 450850 h 1155701"/>
                <a:gd name="connsiteX20" fmla="*/ 1453735 w 1624013"/>
                <a:gd name="connsiteY20" fmla="*/ 450850 h 1155701"/>
                <a:gd name="connsiteX21" fmla="*/ 1519238 w 1624013"/>
                <a:gd name="connsiteY21" fmla="*/ 516021 h 1155701"/>
                <a:gd name="connsiteX22" fmla="*/ 1453735 w 1624013"/>
                <a:gd name="connsiteY22" fmla="*/ 574675 h 1155701"/>
                <a:gd name="connsiteX23" fmla="*/ 182978 w 1624013"/>
                <a:gd name="connsiteY23" fmla="*/ 574675 h 1155701"/>
                <a:gd name="connsiteX24" fmla="*/ 117475 w 1624013"/>
                <a:gd name="connsiteY24" fmla="*/ 516021 h 1155701"/>
                <a:gd name="connsiteX25" fmla="*/ 182978 w 1624013"/>
                <a:gd name="connsiteY25" fmla="*/ 450850 h 1155701"/>
                <a:gd name="connsiteX26" fmla="*/ 182978 w 1624013"/>
                <a:gd name="connsiteY26" fmla="*/ 280988 h 1155701"/>
                <a:gd name="connsiteX27" fmla="*/ 1453735 w 1624013"/>
                <a:gd name="connsiteY27" fmla="*/ 280988 h 1155701"/>
                <a:gd name="connsiteX28" fmla="*/ 1519238 w 1624013"/>
                <a:gd name="connsiteY28" fmla="*/ 346159 h 1155701"/>
                <a:gd name="connsiteX29" fmla="*/ 1453735 w 1624013"/>
                <a:gd name="connsiteY29" fmla="*/ 404813 h 1155701"/>
                <a:gd name="connsiteX30" fmla="*/ 182978 w 1624013"/>
                <a:gd name="connsiteY30" fmla="*/ 404813 h 1155701"/>
                <a:gd name="connsiteX31" fmla="*/ 117475 w 1624013"/>
                <a:gd name="connsiteY31" fmla="*/ 346159 h 1155701"/>
                <a:gd name="connsiteX32" fmla="*/ 182978 w 1624013"/>
                <a:gd name="connsiteY32" fmla="*/ 280988 h 1155701"/>
                <a:gd name="connsiteX33" fmla="*/ 111324 w 1624013"/>
                <a:gd name="connsiteY33" fmla="*/ 0 h 1155701"/>
                <a:gd name="connsiteX34" fmla="*/ 1506141 w 1624013"/>
                <a:gd name="connsiteY34" fmla="*/ 0 h 1155701"/>
                <a:gd name="connsiteX35" fmla="*/ 1624013 w 1624013"/>
                <a:gd name="connsiteY35" fmla="*/ 104679 h 1155701"/>
                <a:gd name="connsiteX36" fmla="*/ 1506141 w 1624013"/>
                <a:gd name="connsiteY36" fmla="*/ 215900 h 1155701"/>
                <a:gd name="connsiteX37" fmla="*/ 111324 w 1624013"/>
                <a:gd name="connsiteY37" fmla="*/ 215900 h 1155701"/>
                <a:gd name="connsiteX38" fmla="*/ 0 w 1624013"/>
                <a:gd name="connsiteY38" fmla="*/ 104679 h 1155701"/>
                <a:gd name="connsiteX39" fmla="*/ 111324 w 1624013"/>
                <a:gd name="connsiteY39" fmla="*/ 0 h 1155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624013" h="1155701">
                  <a:moveTo>
                    <a:pt x="511175" y="979488"/>
                  </a:moveTo>
                  <a:lnTo>
                    <a:pt x="1106488" y="979488"/>
                  </a:lnTo>
                  <a:cubicBezTo>
                    <a:pt x="1106488" y="1077384"/>
                    <a:pt x="1021444" y="1155701"/>
                    <a:pt x="916773" y="1155701"/>
                  </a:cubicBezTo>
                  <a:cubicBezTo>
                    <a:pt x="916773" y="1155701"/>
                    <a:pt x="916773" y="1155701"/>
                    <a:pt x="707432" y="1155701"/>
                  </a:cubicBezTo>
                  <a:cubicBezTo>
                    <a:pt x="602762" y="1155701"/>
                    <a:pt x="517717" y="1077384"/>
                    <a:pt x="511175" y="979488"/>
                  </a:cubicBezTo>
                  <a:close/>
                  <a:moveTo>
                    <a:pt x="182978" y="788988"/>
                  </a:moveTo>
                  <a:cubicBezTo>
                    <a:pt x="1453735" y="788988"/>
                    <a:pt x="1453735" y="788988"/>
                    <a:pt x="1453735" y="788988"/>
                  </a:cubicBezTo>
                  <a:cubicBezTo>
                    <a:pt x="1493037" y="788988"/>
                    <a:pt x="1519238" y="821992"/>
                    <a:pt x="1519238" y="854995"/>
                  </a:cubicBezTo>
                  <a:cubicBezTo>
                    <a:pt x="1519238" y="887999"/>
                    <a:pt x="1493037" y="914401"/>
                    <a:pt x="1453735" y="914401"/>
                  </a:cubicBezTo>
                  <a:cubicBezTo>
                    <a:pt x="182978" y="914401"/>
                    <a:pt x="182978" y="914401"/>
                    <a:pt x="182978" y="914401"/>
                  </a:cubicBezTo>
                  <a:cubicBezTo>
                    <a:pt x="143676" y="914401"/>
                    <a:pt x="117475" y="887999"/>
                    <a:pt x="117475" y="854995"/>
                  </a:cubicBezTo>
                  <a:cubicBezTo>
                    <a:pt x="117475" y="821992"/>
                    <a:pt x="143676" y="788988"/>
                    <a:pt x="182978" y="788988"/>
                  </a:cubicBezTo>
                  <a:close/>
                  <a:moveTo>
                    <a:pt x="182978" y="620713"/>
                  </a:moveTo>
                  <a:cubicBezTo>
                    <a:pt x="1453735" y="620713"/>
                    <a:pt x="1453735" y="620713"/>
                    <a:pt x="1453735" y="620713"/>
                  </a:cubicBezTo>
                  <a:cubicBezTo>
                    <a:pt x="1493037" y="620713"/>
                    <a:pt x="1519238" y="653299"/>
                    <a:pt x="1519238" y="685884"/>
                  </a:cubicBezTo>
                  <a:cubicBezTo>
                    <a:pt x="1519238" y="718470"/>
                    <a:pt x="1493037" y="744538"/>
                    <a:pt x="1453735" y="744538"/>
                  </a:cubicBezTo>
                  <a:cubicBezTo>
                    <a:pt x="182978" y="744538"/>
                    <a:pt x="182978" y="744538"/>
                    <a:pt x="182978" y="744538"/>
                  </a:cubicBezTo>
                  <a:cubicBezTo>
                    <a:pt x="143676" y="744538"/>
                    <a:pt x="117475" y="718470"/>
                    <a:pt x="117475" y="685884"/>
                  </a:cubicBezTo>
                  <a:cubicBezTo>
                    <a:pt x="117475" y="653299"/>
                    <a:pt x="143676" y="620713"/>
                    <a:pt x="182978" y="620713"/>
                  </a:cubicBezTo>
                  <a:close/>
                  <a:moveTo>
                    <a:pt x="182978" y="450850"/>
                  </a:moveTo>
                  <a:cubicBezTo>
                    <a:pt x="1453735" y="450850"/>
                    <a:pt x="1453735" y="450850"/>
                    <a:pt x="1453735" y="450850"/>
                  </a:cubicBezTo>
                  <a:cubicBezTo>
                    <a:pt x="1493037" y="450850"/>
                    <a:pt x="1519238" y="483436"/>
                    <a:pt x="1519238" y="516021"/>
                  </a:cubicBezTo>
                  <a:cubicBezTo>
                    <a:pt x="1519238" y="548607"/>
                    <a:pt x="1493037" y="574675"/>
                    <a:pt x="1453735" y="574675"/>
                  </a:cubicBezTo>
                  <a:cubicBezTo>
                    <a:pt x="182978" y="574675"/>
                    <a:pt x="182978" y="574675"/>
                    <a:pt x="182978" y="574675"/>
                  </a:cubicBezTo>
                  <a:cubicBezTo>
                    <a:pt x="143676" y="574675"/>
                    <a:pt x="117475" y="548607"/>
                    <a:pt x="117475" y="516021"/>
                  </a:cubicBezTo>
                  <a:cubicBezTo>
                    <a:pt x="117475" y="483436"/>
                    <a:pt x="143676" y="450850"/>
                    <a:pt x="182978" y="450850"/>
                  </a:cubicBezTo>
                  <a:close/>
                  <a:moveTo>
                    <a:pt x="182978" y="280988"/>
                  </a:moveTo>
                  <a:cubicBezTo>
                    <a:pt x="1453735" y="280988"/>
                    <a:pt x="1453735" y="280988"/>
                    <a:pt x="1453735" y="280988"/>
                  </a:cubicBezTo>
                  <a:cubicBezTo>
                    <a:pt x="1493037" y="280988"/>
                    <a:pt x="1519238" y="313574"/>
                    <a:pt x="1519238" y="346159"/>
                  </a:cubicBezTo>
                  <a:cubicBezTo>
                    <a:pt x="1519238" y="378745"/>
                    <a:pt x="1493037" y="404813"/>
                    <a:pt x="1453735" y="404813"/>
                  </a:cubicBezTo>
                  <a:cubicBezTo>
                    <a:pt x="182978" y="404813"/>
                    <a:pt x="182978" y="404813"/>
                    <a:pt x="182978" y="404813"/>
                  </a:cubicBezTo>
                  <a:cubicBezTo>
                    <a:pt x="143676" y="404813"/>
                    <a:pt x="117475" y="378745"/>
                    <a:pt x="117475" y="346159"/>
                  </a:cubicBezTo>
                  <a:cubicBezTo>
                    <a:pt x="117475" y="313574"/>
                    <a:pt x="143676" y="280988"/>
                    <a:pt x="182978" y="280988"/>
                  </a:cubicBezTo>
                  <a:close/>
                  <a:moveTo>
                    <a:pt x="111324" y="0"/>
                  </a:moveTo>
                  <a:cubicBezTo>
                    <a:pt x="1506141" y="0"/>
                    <a:pt x="1506141" y="0"/>
                    <a:pt x="1506141" y="0"/>
                  </a:cubicBezTo>
                  <a:cubicBezTo>
                    <a:pt x="1571626" y="0"/>
                    <a:pt x="1624013" y="45797"/>
                    <a:pt x="1624013" y="104679"/>
                  </a:cubicBezTo>
                  <a:cubicBezTo>
                    <a:pt x="1624013" y="170103"/>
                    <a:pt x="1571626" y="215900"/>
                    <a:pt x="1506141" y="215900"/>
                  </a:cubicBezTo>
                  <a:cubicBezTo>
                    <a:pt x="111324" y="215900"/>
                    <a:pt x="111324" y="215900"/>
                    <a:pt x="111324" y="215900"/>
                  </a:cubicBezTo>
                  <a:cubicBezTo>
                    <a:pt x="52388" y="215900"/>
                    <a:pt x="0" y="170103"/>
                    <a:pt x="0" y="104679"/>
                  </a:cubicBezTo>
                  <a:cubicBezTo>
                    <a:pt x="0" y="45797"/>
                    <a:pt x="52388" y="0"/>
                    <a:pt x="111324" y="0"/>
                  </a:cubicBezTo>
                  <a:close/>
                </a:path>
              </a:pathLst>
            </a:custGeom>
            <a:solidFill>
              <a:srgbClr val="44546A">
                <a:lumMod val="20000"/>
                <a:lumOff val="80000"/>
              </a:srgbClr>
            </a:solidFill>
            <a:ln w="25400" cap="flat">
              <a:noFill/>
              <a:prstDash val="solid"/>
              <a:miter lim="800000"/>
            </a:ln>
          </p:spPr>
          <p:txBody>
            <a:bodyPr vert="horz" wrap="none" lIns="91440" tIns="45720" rIns="91440" bIns="45720" numCol="1" anchor="t" anchorCtr="0" compatLnSpc="1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等线" panose="02010600030101010101" charset="-122"/>
                <a:cs typeface="+mn-ea"/>
              </a:endParaRPr>
            </a:p>
          </p:txBody>
        </p:sp>
        <p:sp>
          <p:nvSpPr>
            <p:cNvPr id="55" name="ExtraShape">
              <a:extLst>
                <a:ext uri="{FF2B5EF4-FFF2-40B4-BE49-F238E27FC236}">
                  <a16:creationId xmlns:a16="http://schemas.microsoft.com/office/drawing/2014/main" id="{D46FC9D1-82C1-4E25-B875-4BC6C8D9A5D6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9003552" y="2806185"/>
              <a:ext cx="1933575" cy="1932940"/>
            </a:xfrm>
            <a:prstGeom prst="ellipse">
              <a:avLst/>
            </a:prstGeom>
            <a:noFill/>
            <a:ln w="127000" cap="rnd">
              <a:solidFill>
                <a:srgbClr val="FFFFFF">
                  <a:lumMod val="85000"/>
                  <a:alpha val="50000"/>
                </a:srgbClr>
              </a:solidFill>
            </a:ln>
          </p:spPr>
          <p:style>
            <a:lnRef idx="2">
              <a:srgbClr val="508E53">
                <a:shade val="50000"/>
              </a:srgbClr>
            </a:lnRef>
            <a:fillRef idx="1">
              <a:srgbClr val="508E53"/>
            </a:fillRef>
            <a:effectRef idx="0">
              <a:srgbClr val="508E53"/>
            </a:effectRef>
            <a:fontRef idx="minor">
              <a:srgbClr val="FFFFFF"/>
            </a:fontRef>
          </p:style>
          <p:txBody>
            <a:bodyPr anchor="ctr"/>
            <a:lstStyle>
              <a:lvl1pPr>
                <a:defRPr>
                  <a:solidFill>
                    <a:srgbClr val="000000"/>
                  </a:solidFill>
                </a:defRPr>
              </a:lvl1pPr>
              <a:lvl2pPr marL="742950" indent="-285750">
                <a:defRPr>
                  <a:solidFill>
                    <a:srgbClr val="000000"/>
                  </a:solidFill>
                </a:defRPr>
              </a:lvl2pPr>
              <a:lvl3pPr marL="1143000" indent="-228600">
                <a:defRPr>
                  <a:solidFill>
                    <a:srgbClr val="000000"/>
                  </a:solidFill>
                </a:defRPr>
              </a:lvl3pPr>
              <a:lvl4pPr marL="1600200" indent="-228600">
                <a:defRPr>
                  <a:solidFill>
                    <a:srgbClr val="000000"/>
                  </a:solidFill>
                </a:defRPr>
              </a:lvl4pPr>
              <a:lvl5pPr marL="2057400" indent="-228600">
                <a:defRPr>
                  <a:solidFill>
                    <a:srgbClr val="000000"/>
                  </a:solidFill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等线" panose="02010600030101010101" charset="-122"/>
                <a:cs typeface="+mn-ea"/>
              </a:endParaRPr>
            </a:p>
          </p:txBody>
        </p:sp>
        <p:sp>
          <p:nvSpPr>
            <p:cNvPr id="56" name="ValueShape3">
              <a:extLst>
                <a:ext uri="{FF2B5EF4-FFF2-40B4-BE49-F238E27FC236}">
                  <a16:creationId xmlns:a16="http://schemas.microsoft.com/office/drawing/2014/main" id="{583BDD35-B13F-4773-8E18-D26269565F68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9003552" y="2802375"/>
              <a:ext cx="1933575" cy="1932940"/>
            </a:xfrm>
            <a:prstGeom prst="arc">
              <a:avLst>
                <a:gd name="adj1" fmla="val 16199997"/>
                <a:gd name="adj2" fmla="val 11880000"/>
              </a:avLst>
            </a:prstGeom>
            <a:noFill/>
            <a:ln w="127000" cap="rnd">
              <a:solidFill>
                <a:srgbClr val="FF170C"/>
              </a:solidFill>
            </a:ln>
          </p:spPr>
          <p:style>
            <a:lnRef idx="2">
              <a:srgbClr val="508E53">
                <a:shade val="50000"/>
              </a:srgbClr>
            </a:lnRef>
            <a:fillRef idx="1">
              <a:srgbClr val="508E53"/>
            </a:fillRef>
            <a:effectRef idx="0">
              <a:srgbClr val="508E53"/>
            </a:effectRef>
            <a:fontRef idx="minor">
              <a:srgbClr val="FFFFFF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ea"/>
              </a:endParaRPr>
            </a:p>
          </p:txBody>
        </p:sp>
        <p:sp>
          <p:nvSpPr>
            <p:cNvPr id="57" name="ExtraShape">
              <a:extLst>
                <a:ext uri="{FF2B5EF4-FFF2-40B4-BE49-F238E27FC236}">
                  <a16:creationId xmlns:a16="http://schemas.microsoft.com/office/drawing/2014/main" id="{BC9AB200-BD7E-4710-B65A-E5505D463953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9387092" y="3196075"/>
              <a:ext cx="1205230" cy="1205230"/>
            </a:xfrm>
            <a:prstGeom prst="ellipse">
              <a:avLst/>
            </a:prstGeom>
            <a:noFill/>
            <a:ln w="127000" cap="rnd">
              <a:solidFill>
                <a:srgbClr val="FFFFFF">
                  <a:lumMod val="85000"/>
                  <a:alpha val="50000"/>
                </a:srgbClr>
              </a:solidFill>
            </a:ln>
          </p:spPr>
          <p:style>
            <a:lnRef idx="2">
              <a:srgbClr val="508E53">
                <a:shade val="50000"/>
              </a:srgbClr>
            </a:lnRef>
            <a:fillRef idx="1">
              <a:srgbClr val="508E53"/>
            </a:fillRef>
            <a:effectRef idx="0">
              <a:srgbClr val="508E53"/>
            </a:effectRef>
            <a:fontRef idx="minor">
              <a:srgbClr val="FFFFFF"/>
            </a:fontRef>
          </p:style>
          <p:txBody>
            <a:bodyPr anchor="ctr"/>
            <a:lstStyle>
              <a:lvl1pPr>
                <a:defRPr>
                  <a:solidFill>
                    <a:srgbClr val="000000"/>
                  </a:solidFill>
                </a:defRPr>
              </a:lvl1pPr>
              <a:lvl2pPr marL="742950" indent="-285750">
                <a:defRPr>
                  <a:solidFill>
                    <a:srgbClr val="000000"/>
                  </a:solidFill>
                </a:defRPr>
              </a:lvl2pPr>
              <a:lvl3pPr marL="1143000" indent="-228600">
                <a:defRPr>
                  <a:solidFill>
                    <a:srgbClr val="000000"/>
                  </a:solidFill>
                </a:defRPr>
              </a:lvl3pPr>
              <a:lvl4pPr marL="1600200" indent="-228600">
                <a:defRPr>
                  <a:solidFill>
                    <a:srgbClr val="000000"/>
                  </a:solidFill>
                </a:defRPr>
              </a:lvl4pPr>
              <a:lvl5pPr marL="2057400" indent="-228600">
                <a:defRPr>
                  <a:solidFill>
                    <a:srgbClr val="000000"/>
                  </a:solidFill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等线" panose="02010600030101010101" charset="-122"/>
                <a:cs typeface="+mn-ea"/>
              </a:endParaRPr>
            </a:p>
          </p:txBody>
        </p:sp>
        <p:sp>
          <p:nvSpPr>
            <p:cNvPr id="58" name="ValueShape1">
              <a:extLst>
                <a:ext uri="{FF2B5EF4-FFF2-40B4-BE49-F238E27FC236}">
                  <a16:creationId xmlns:a16="http://schemas.microsoft.com/office/drawing/2014/main" id="{DB897D74-3445-4B14-BE1F-02C331F9BE11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9387092" y="3200520"/>
              <a:ext cx="1205865" cy="1200785"/>
            </a:xfrm>
            <a:prstGeom prst="arc">
              <a:avLst>
                <a:gd name="adj1" fmla="val 16199997"/>
                <a:gd name="adj2" fmla="val 10800000"/>
              </a:avLst>
            </a:prstGeom>
            <a:noFill/>
            <a:ln w="127000" cap="rnd">
              <a:solidFill>
                <a:srgbClr val="FF6000"/>
              </a:solidFill>
            </a:ln>
          </p:spPr>
          <p:style>
            <a:lnRef idx="2">
              <a:srgbClr val="508E53">
                <a:shade val="50000"/>
              </a:srgbClr>
            </a:lnRef>
            <a:fillRef idx="1">
              <a:srgbClr val="508E53"/>
            </a:fillRef>
            <a:effectRef idx="0">
              <a:srgbClr val="508E53"/>
            </a:effectRef>
            <a:fontRef idx="minor">
              <a:srgbClr val="FFFFFF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ea"/>
              </a:endParaRPr>
            </a:p>
          </p:txBody>
        </p:sp>
        <p:cxnSp>
          <p:nvCxnSpPr>
            <p:cNvPr id="59" name="ExtraShape">
              <a:extLst>
                <a:ext uri="{FF2B5EF4-FFF2-40B4-BE49-F238E27FC236}">
                  <a16:creationId xmlns:a16="http://schemas.microsoft.com/office/drawing/2014/main" id="{5BB71B05-6924-4789-B67A-A56ED4324ADA}"/>
                </a:ext>
              </a:extLst>
            </p:cNvPr>
            <p:cNvCxnSpPr>
              <a:cxnSpLocks/>
            </p:cNvCxnSpPr>
            <p:nvPr>
              <p:custDataLst>
                <p:tags r:id="rId8"/>
              </p:custDataLst>
            </p:nvPr>
          </p:nvCxnSpPr>
          <p:spPr>
            <a:xfrm>
              <a:off x="9972901" y="2025968"/>
              <a:ext cx="18415" cy="307340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  <p:cxnSp>
          <p:nvCxnSpPr>
            <p:cNvPr id="60" name="ExtraShape">
              <a:extLst>
                <a:ext uri="{FF2B5EF4-FFF2-40B4-BE49-F238E27FC236}">
                  <a16:creationId xmlns:a16="http://schemas.microsoft.com/office/drawing/2014/main" id="{BF36C547-010D-49BA-8EDA-3AE6E9C590FA}"/>
                </a:ext>
              </a:extLst>
            </p:cNvPr>
            <p:cNvCxnSpPr>
              <a:cxnSpLocks/>
            </p:cNvCxnSpPr>
            <p:nvPr>
              <p:custDataLst>
                <p:tags r:id="rId9"/>
              </p:custDataLst>
            </p:nvPr>
          </p:nvCxnSpPr>
          <p:spPr>
            <a:xfrm flipH="1">
              <a:off x="11014597" y="2465825"/>
              <a:ext cx="209550" cy="202565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  <p:cxnSp>
          <p:nvCxnSpPr>
            <p:cNvPr id="61" name="ExtraShape">
              <a:extLst>
                <a:ext uri="{FF2B5EF4-FFF2-40B4-BE49-F238E27FC236}">
                  <a16:creationId xmlns:a16="http://schemas.microsoft.com/office/drawing/2014/main" id="{09D49EA0-369F-4335-A30D-539ADD72DFD9}"/>
                </a:ext>
              </a:extLst>
            </p:cNvPr>
            <p:cNvCxnSpPr>
              <a:cxnSpLocks/>
            </p:cNvCxnSpPr>
            <p:nvPr>
              <p:custDataLst>
                <p:tags r:id="rId10"/>
              </p:custDataLst>
            </p:nvPr>
          </p:nvCxnSpPr>
          <p:spPr>
            <a:xfrm flipH="1" flipV="1">
              <a:off x="8217422" y="3196075"/>
              <a:ext cx="295275" cy="25400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  <p:cxnSp>
          <p:nvCxnSpPr>
            <p:cNvPr id="62" name="ExtraShape">
              <a:extLst>
                <a:ext uri="{FF2B5EF4-FFF2-40B4-BE49-F238E27FC236}">
                  <a16:creationId xmlns:a16="http://schemas.microsoft.com/office/drawing/2014/main" id="{FA9DBE95-E9CB-48E1-AABC-C7F2535B180F}"/>
                </a:ext>
              </a:extLst>
            </p:cNvPr>
            <p:cNvCxnSpPr>
              <a:cxnSpLocks/>
            </p:cNvCxnSpPr>
            <p:nvPr>
              <p:custDataLst>
                <p:tags r:id="rId11"/>
              </p:custDataLst>
            </p:nvPr>
          </p:nvCxnSpPr>
          <p:spPr>
            <a:xfrm>
              <a:off x="8747012" y="2525515"/>
              <a:ext cx="227330" cy="149225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  <p:cxnSp>
          <p:nvCxnSpPr>
            <p:cNvPr id="63" name="ExtraShape">
              <a:extLst>
                <a:ext uri="{FF2B5EF4-FFF2-40B4-BE49-F238E27FC236}">
                  <a16:creationId xmlns:a16="http://schemas.microsoft.com/office/drawing/2014/main" id="{EB0EB977-3007-457F-89B6-C6C31E8174AE}"/>
                </a:ext>
              </a:extLst>
            </p:cNvPr>
            <p:cNvCxnSpPr>
              <a:cxnSpLocks/>
            </p:cNvCxnSpPr>
            <p:nvPr>
              <p:custDataLst>
                <p:tags r:id="rId12"/>
              </p:custDataLst>
            </p:nvPr>
          </p:nvCxnSpPr>
          <p:spPr>
            <a:xfrm flipH="1">
              <a:off x="11241292" y="2873495"/>
              <a:ext cx="367665" cy="109220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</p:grpSp>
      <p:sp>
        <p:nvSpPr>
          <p:cNvPr id="65" name="文本框 64">
            <a:extLst>
              <a:ext uri="{FF2B5EF4-FFF2-40B4-BE49-F238E27FC236}">
                <a16:creationId xmlns:a16="http://schemas.microsoft.com/office/drawing/2014/main" id="{A7F45184-253D-4508-8590-BED664838D42}"/>
              </a:ext>
            </a:extLst>
          </p:cNvPr>
          <p:cNvSpPr txBox="1"/>
          <p:nvPr/>
        </p:nvSpPr>
        <p:spPr>
          <a:xfrm>
            <a:off x="978763" y="1143582"/>
            <a:ext cx="4702946" cy="369332"/>
          </a:xfrm>
          <a:prstGeom prst="rect">
            <a:avLst/>
          </a:prstGeom>
          <a:solidFill>
            <a:srgbClr val="CCECFF"/>
          </a:solidFill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1) 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</a:rPr>
              <a:t>求广义表的长度： 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int </a:t>
            </a:r>
            <a:r>
              <a:rPr lang="en-US" altLang="zh-CN" dirty="0" err="1">
                <a:latin typeface="Times New Roman" panose="02020603050405020304" pitchFamily="18" charset="0"/>
                <a:ea typeface="微软雅黑" panose="020B0503020204020204" pitchFamily="34" charset="-122"/>
              </a:rPr>
              <a:t>GList</a:t>
            </a:r>
            <a:r>
              <a:rPr lang="en-US" altLang="zh-CN" dirty="0" err="1"/>
              <a:t>Length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 (</a:t>
            </a:r>
            <a:r>
              <a:rPr lang="en-US" altLang="zh-CN" dirty="0" err="1">
                <a:latin typeface="Times New Roman" panose="02020603050405020304" pitchFamily="18" charset="0"/>
                <a:ea typeface="微软雅黑" panose="020B0503020204020204" pitchFamily="34" charset="-122"/>
              </a:rPr>
              <a:t>Glist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 L)</a:t>
            </a:r>
            <a:endParaRPr lang="zh-CN" altLang="en-US" dirty="0"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8CBCC0AA-F7A9-46B6-930C-C54E253D789A}"/>
              </a:ext>
            </a:extLst>
          </p:cNvPr>
          <p:cNvSpPr txBox="1"/>
          <p:nvPr/>
        </p:nvSpPr>
        <p:spPr>
          <a:xfrm>
            <a:off x="1804658" y="2122555"/>
            <a:ext cx="14428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</a:rPr>
              <a:t>递归定义为</a:t>
            </a:r>
            <a:endParaRPr lang="zh-CN" altLang="en-US" dirty="0"/>
          </a:p>
        </p:txBody>
      </p:sp>
      <p:sp>
        <p:nvSpPr>
          <p:cNvPr id="4" name="左大括号 3">
            <a:extLst>
              <a:ext uri="{FF2B5EF4-FFF2-40B4-BE49-F238E27FC236}">
                <a16:creationId xmlns:a16="http://schemas.microsoft.com/office/drawing/2014/main" id="{86D35E85-5B26-434A-B23C-02F6B631B161}"/>
              </a:ext>
            </a:extLst>
          </p:cNvPr>
          <p:cNvSpPr/>
          <p:nvPr/>
        </p:nvSpPr>
        <p:spPr>
          <a:xfrm>
            <a:off x="3093955" y="1872215"/>
            <a:ext cx="350580" cy="870012"/>
          </a:xfrm>
          <a:prstGeom prst="leftBrac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CD0B52FE-9A14-4691-A0C1-6736D70DDE06}"/>
              </a:ext>
            </a:extLst>
          </p:cNvPr>
          <p:cNvSpPr txBox="1"/>
          <p:nvPr/>
        </p:nvSpPr>
        <p:spPr>
          <a:xfrm>
            <a:off x="3578693" y="2557561"/>
            <a:ext cx="44555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1+GListLength(L -&gt; ptr.tp)       L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</a:rPr>
              <a:t>！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= NULL</a:t>
            </a:r>
            <a:endParaRPr lang="zh-CN" altLang="en-US" dirty="0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0D6D20AA-6240-4D0C-BF94-2F75B123B0C5}"/>
              </a:ext>
            </a:extLst>
          </p:cNvPr>
          <p:cNvSpPr txBox="1"/>
          <p:nvPr/>
        </p:nvSpPr>
        <p:spPr>
          <a:xfrm>
            <a:off x="3578693" y="1677814"/>
            <a:ext cx="44555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0                                                 L== NULL</a:t>
            </a:r>
            <a:endParaRPr lang="zh-CN" altLang="en-US" dirty="0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21FC3D80-F1B9-41E8-B368-93E4F1834015}"/>
              </a:ext>
            </a:extLst>
          </p:cNvPr>
          <p:cNvGrpSpPr/>
          <p:nvPr/>
        </p:nvGrpSpPr>
        <p:grpSpPr>
          <a:xfrm>
            <a:off x="2480115" y="3238093"/>
            <a:ext cx="4455598" cy="2368558"/>
            <a:chOff x="1838670" y="3302493"/>
            <a:chExt cx="4455598" cy="2368558"/>
          </a:xfrm>
        </p:grpSpPr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9C0F2569-7454-4789-B9EA-9EB1594B5A9F}"/>
                </a:ext>
              </a:extLst>
            </p:cNvPr>
            <p:cNvSpPr txBox="1"/>
            <p:nvPr/>
          </p:nvSpPr>
          <p:spPr>
            <a:xfrm>
              <a:off x="2322484" y="3429000"/>
              <a:ext cx="3971784" cy="212006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dirty="0"/>
                <a:t>int </a:t>
              </a:r>
              <a:r>
                <a:rPr lang="en-US" altLang="zh-CN" dirty="0" err="1"/>
                <a:t>GListLength</a:t>
              </a:r>
              <a:r>
                <a:rPr lang="en-US" altLang="zh-CN" dirty="0"/>
                <a:t>(</a:t>
              </a:r>
              <a:r>
                <a:rPr lang="en-US" altLang="zh-CN" dirty="0" err="1"/>
                <a:t>Glist</a:t>
              </a:r>
              <a:r>
                <a:rPr lang="en-US" altLang="zh-CN" dirty="0"/>
                <a:t> L) </a:t>
              </a:r>
            </a:p>
            <a:p>
              <a:pPr>
                <a:lnSpc>
                  <a:spcPct val="150000"/>
                </a:lnSpc>
              </a:pPr>
              <a:r>
                <a:rPr lang="en-US" altLang="zh-CN" dirty="0"/>
                <a:t>{ </a:t>
              </a:r>
            </a:p>
            <a:p>
              <a:pPr>
                <a:lnSpc>
                  <a:spcPct val="150000"/>
                </a:lnSpc>
              </a:pPr>
              <a:r>
                <a:rPr lang="en-US" altLang="zh-CN" dirty="0"/>
                <a:t>   if (!L)    return 0; </a:t>
              </a:r>
            </a:p>
            <a:p>
              <a:pPr>
                <a:lnSpc>
                  <a:spcPct val="150000"/>
                </a:lnSpc>
              </a:pPr>
              <a:r>
                <a:rPr lang="en-US" altLang="zh-CN" dirty="0"/>
                <a:t>   return 1+GListLength(L-&gt;ptr.tp);</a:t>
              </a:r>
            </a:p>
            <a:p>
              <a:pPr>
                <a:lnSpc>
                  <a:spcPct val="150000"/>
                </a:lnSpc>
              </a:pPr>
              <a:r>
                <a:rPr lang="en-US" altLang="zh-CN" dirty="0"/>
                <a:t>} </a:t>
              </a:r>
              <a:endParaRPr lang="zh-CN" altLang="en-US" dirty="0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0DD62DE0-F036-4964-BBE1-31566DDE5462}"/>
                </a:ext>
              </a:extLst>
            </p:cNvPr>
            <p:cNvSpPr/>
            <p:nvPr/>
          </p:nvSpPr>
          <p:spPr>
            <a:xfrm>
              <a:off x="1838670" y="3302493"/>
              <a:ext cx="4440359" cy="2368558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98675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6" grpId="0"/>
      <p:bldP spid="4" grpId="0" animBg="1"/>
      <p:bldP spid="67" grpId="0"/>
      <p:bldP spid="6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文本框 44">
            <a:extLst>
              <a:ext uri="{FF2B5EF4-FFF2-40B4-BE49-F238E27FC236}">
                <a16:creationId xmlns:a16="http://schemas.microsoft.com/office/drawing/2014/main" id="{EFC3AF7D-CDAA-409E-B6FA-9A5521155B8E}"/>
              </a:ext>
            </a:extLst>
          </p:cNvPr>
          <p:cNvSpPr txBox="1"/>
          <p:nvPr/>
        </p:nvSpPr>
        <p:spPr>
          <a:xfrm>
            <a:off x="978763" y="312135"/>
            <a:ext cx="6094520" cy="525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广义表的递归算法</a:t>
            </a:r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909C40C4-14C4-4440-B9D9-D44A86C69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1292" y="629182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12</a:t>
            </a:fld>
            <a:endParaRPr lang="zh-CN" altLang="en-US" dirty="0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179D78E0-B242-4486-A54B-64C2FB75F9EC}"/>
              </a:ext>
            </a:extLst>
          </p:cNvPr>
          <p:cNvGrpSpPr/>
          <p:nvPr/>
        </p:nvGrpSpPr>
        <p:grpSpPr>
          <a:xfrm>
            <a:off x="8829570" y="3429000"/>
            <a:ext cx="2806579" cy="3246240"/>
            <a:chOff x="8217422" y="2025968"/>
            <a:chExt cx="3391535" cy="3922832"/>
          </a:xfrm>
        </p:grpSpPr>
        <p:sp>
          <p:nvSpPr>
            <p:cNvPr id="53" name="ExtraShape">
              <a:extLst>
                <a:ext uri="{FF2B5EF4-FFF2-40B4-BE49-F238E27FC236}">
                  <a16:creationId xmlns:a16="http://schemas.microsoft.com/office/drawing/2014/main" id="{765609BB-46B2-4F3A-B1BA-5F2C54C3E994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 bwMode="auto">
            <a:xfrm>
              <a:off x="8764792" y="2569965"/>
              <a:ext cx="2434590" cy="2610485"/>
            </a:xfrm>
            <a:custGeom>
              <a:avLst/>
              <a:gdLst>
                <a:gd name="T0" fmla="*/ 508 w 508"/>
                <a:gd name="T1" fmla="*/ 253 h 546"/>
                <a:gd name="T2" fmla="*/ 254 w 508"/>
                <a:gd name="T3" fmla="*/ 0 h 546"/>
                <a:gd name="T4" fmla="*/ 0 w 508"/>
                <a:gd name="T5" fmla="*/ 253 h 546"/>
                <a:gd name="T6" fmla="*/ 154 w 508"/>
                <a:gd name="T7" fmla="*/ 487 h 546"/>
                <a:gd name="T8" fmla="*/ 154 w 508"/>
                <a:gd name="T9" fmla="*/ 487 h 546"/>
                <a:gd name="T10" fmla="*/ 154 w 508"/>
                <a:gd name="T11" fmla="*/ 546 h 546"/>
                <a:gd name="T12" fmla="*/ 354 w 508"/>
                <a:gd name="T13" fmla="*/ 546 h 546"/>
                <a:gd name="T14" fmla="*/ 354 w 508"/>
                <a:gd name="T15" fmla="*/ 487 h 546"/>
                <a:gd name="T16" fmla="*/ 508 w 508"/>
                <a:gd name="T17" fmla="*/ 253 h 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8" h="546">
                  <a:moveTo>
                    <a:pt x="508" y="253"/>
                  </a:moveTo>
                  <a:cubicBezTo>
                    <a:pt x="508" y="113"/>
                    <a:pt x="394" y="0"/>
                    <a:pt x="254" y="0"/>
                  </a:cubicBezTo>
                  <a:cubicBezTo>
                    <a:pt x="114" y="0"/>
                    <a:pt x="0" y="113"/>
                    <a:pt x="0" y="253"/>
                  </a:cubicBezTo>
                  <a:cubicBezTo>
                    <a:pt x="0" y="358"/>
                    <a:pt x="64" y="448"/>
                    <a:pt x="154" y="487"/>
                  </a:cubicBezTo>
                  <a:cubicBezTo>
                    <a:pt x="154" y="487"/>
                    <a:pt x="154" y="487"/>
                    <a:pt x="154" y="487"/>
                  </a:cubicBezTo>
                  <a:cubicBezTo>
                    <a:pt x="154" y="546"/>
                    <a:pt x="154" y="546"/>
                    <a:pt x="154" y="546"/>
                  </a:cubicBezTo>
                  <a:cubicBezTo>
                    <a:pt x="354" y="546"/>
                    <a:pt x="354" y="546"/>
                    <a:pt x="354" y="546"/>
                  </a:cubicBezTo>
                  <a:cubicBezTo>
                    <a:pt x="354" y="487"/>
                    <a:pt x="354" y="487"/>
                    <a:pt x="354" y="487"/>
                  </a:cubicBezTo>
                  <a:cubicBezTo>
                    <a:pt x="444" y="448"/>
                    <a:pt x="508" y="358"/>
                    <a:pt x="508" y="253"/>
                  </a:cubicBezTo>
                  <a:close/>
                </a:path>
              </a:pathLst>
            </a:custGeom>
            <a:solidFill>
              <a:srgbClr val="FFFFFF"/>
            </a:solidFill>
            <a:ln w="52388" cap="rnd">
              <a:solidFill>
                <a:srgbClr val="44546A">
                  <a:alpha val="30000"/>
                </a:srgbClr>
              </a:solidFill>
              <a:prstDash val="solid"/>
              <a:round/>
            </a:ln>
            <a:effectLst>
              <a:outerShdw sx="110000" sy="110000" algn="ctr" rotWithShape="0">
                <a:srgbClr val="44546A">
                  <a:alpha val="10000"/>
                </a:srgbClr>
              </a:outerShdw>
            </a:effectLst>
          </p:spPr>
          <p:txBody>
            <a:bodyPr vert="horz" wrap="none" lIns="91440" tIns="45720" rIns="91440" bIns="45720" numCol="1" anchor="t" anchorCtr="0" compatLnSpc="1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等线" panose="02010600030101010101" charset="-122"/>
                <a:cs typeface="+mn-ea"/>
              </a:endParaRPr>
            </a:p>
          </p:txBody>
        </p:sp>
        <p:sp>
          <p:nvSpPr>
            <p:cNvPr id="54" name="ExtraShape">
              <a:extLst>
                <a:ext uri="{FF2B5EF4-FFF2-40B4-BE49-F238E27FC236}">
                  <a16:creationId xmlns:a16="http://schemas.microsoft.com/office/drawing/2014/main" id="{E28CFF28-D70D-4DD0-B2AF-D5116CC84CB6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 bwMode="auto">
            <a:xfrm>
              <a:off x="9387092" y="5102980"/>
              <a:ext cx="1188720" cy="845820"/>
            </a:xfrm>
            <a:custGeom>
              <a:avLst/>
              <a:gdLst>
                <a:gd name="connsiteX0" fmla="*/ 511175 w 1624013"/>
                <a:gd name="connsiteY0" fmla="*/ 979488 h 1155701"/>
                <a:gd name="connsiteX1" fmla="*/ 1106488 w 1624013"/>
                <a:gd name="connsiteY1" fmla="*/ 979488 h 1155701"/>
                <a:gd name="connsiteX2" fmla="*/ 916773 w 1624013"/>
                <a:gd name="connsiteY2" fmla="*/ 1155701 h 1155701"/>
                <a:gd name="connsiteX3" fmla="*/ 707432 w 1624013"/>
                <a:gd name="connsiteY3" fmla="*/ 1155701 h 1155701"/>
                <a:gd name="connsiteX4" fmla="*/ 511175 w 1624013"/>
                <a:gd name="connsiteY4" fmla="*/ 979488 h 1155701"/>
                <a:gd name="connsiteX5" fmla="*/ 182978 w 1624013"/>
                <a:gd name="connsiteY5" fmla="*/ 788988 h 1155701"/>
                <a:gd name="connsiteX6" fmla="*/ 1453735 w 1624013"/>
                <a:gd name="connsiteY6" fmla="*/ 788988 h 1155701"/>
                <a:gd name="connsiteX7" fmla="*/ 1519238 w 1624013"/>
                <a:gd name="connsiteY7" fmla="*/ 854995 h 1155701"/>
                <a:gd name="connsiteX8" fmla="*/ 1453735 w 1624013"/>
                <a:gd name="connsiteY8" fmla="*/ 914401 h 1155701"/>
                <a:gd name="connsiteX9" fmla="*/ 182978 w 1624013"/>
                <a:gd name="connsiteY9" fmla="*/ 914401 h 1155701"/>
                <a:gd name="connsiteX10" fmla="*/ 117475 w 1624013"/>
                <a:gd name="connsiteY10" fmla="*/ 854995 h 1155701"/>
                <a:gd name="connsiteX11" fmla="*/ 182978 w 1624013"/>
                <a:gd name="connsiteY11" fmla="*/ 788988 h 1155701"/>
                <a:gd name="connsiteX12" fmla="*/ 182978 w 1624013"/>
                <a:gd name="connsiteY12" fmla="*/ 620713 h 1155701"/>
                <a:gd name="connsiteX13" fmla="*/ 1453735 w 1624013"/>
                <a:gd name="connsiteY13" fmla="*/ 620713 h 1155701"/>
                <a:gd name="connsiteX14" fmla="*/ 1519238 w 1624013"/>
                <a:gd name="connsiteY14" fmla="*/ 685884 h 1155701"/>
                <a:gd name="connsiteX15" fmla="*/ 1453735 w 1624013"/>
                <a:gd name="connsiteY15" fmla="*/ 744538 h 1155701"/>
                <a:gd name="connsiteX16" fmla="*/ 182978 w 1624013"/>
                <a:gd name="connsiteY16" fmla="*/ 744538 h 1155701"/>
                <a:gd name="connsiteX17" fmla="*/ 117475 w 1624013"/>
                <a:gd name="connsiteY17" fmla="*/ 685884 h 1155701"/>
                <a:gd name="connsiteX18" fmla="*/ 182978 w 1624013"/>
                <a:gd name="connsiteY18" fmla="*/ 620713 h 1155701"/>
                <a:gd name="connsiteX19" fmla="*/ 182978 w 1624013"/>
                <a:gd name="connsiteY19" fmla="*/ 450850 h 1155701"/>
                <a:gd name="connsiteX20" fmla="*/ 1453735 w 1624013"/>
                <a:gd name="connsiteY20" fmla="*/ 450850 h 1155701"/>
                <a:gd name="connsiteX21" fmla="*/ 1519238 w 1624013"/>
                <a:gd name="connsiteY21" fmla="*/ 516021 h 1155701"/>
                <a:gd name="connsiteX22" fmla="*/ 1453735 w 1624013"/>
                <a:gd name="connsiteY22" fmla="*/ 574675 h 1155701"/>
                <a:gd name="connsiteX23" fmla="*/ 182978 w 1624013"/>
                <a:gd name="connsiteY23" fmla="*/ 574675 h 1155701"/>
                <a:gd name="connsiteX24" fmla="*/ 117475 w 1624013"/>
                <a:gd name="connsiteY24" fmla="*/ 516021 h 1155701"/>
                <a:gd name="connsiteX25" fmla="*/ 182978 w 1624013"/>
                <a:gd name="connsiteY25" fmla="*/ 450850 h 1155701"/>
                <a:gd name="connsiteX26" fmla="*/ 182978 w 1624013"/>
                <a:gd name="connsiteY26" fmla="*/ 280988 h 1155701"/>
                <a:gd name="connsiteX27" fmla="*/ 1453735 w 1624013"/>
                <a:gd name="connsiteY27" fmla="*/ 280988 h 1155701"/>
                <a:gd name="connsiteX28" fmla="*/ 1519238 w 1624013"/>
                <a:gd name="connsiteY28" fmla="*/ 346159 h 1155701"/>
                <a:gd name="connsiteX29" fmla="*/ 1453735 w 1624013"/>
                <a:gd name="connsiteY29" fmla="*/ 404813 h 1155701"/>
                <a:gd name="connsiteX30" fmla="*/ 182978 w 1624013"/>
                <a:gd name="connsiteY30" fmla="*/ 404813 h 1155701"/>
                <a:gd name="connsiteX31" fmla="*/ 117475 w 1624013"/>
                <a:gd name="connsiteY31" fmla="*/ 346159 h 1155701"/>
                <a:gd name="connsiteX32" fmla="*/ 182978 w 1624013"/>
                <a:gd name="connsiteY32" fmla="*/ 280988 h 1155701"/>
                <a:gd name="connsiteX33" fmla="*/ 111324 w 1624013"/>
                <a:gd name="connsiteY33" fmla="*/ 0 h 1155701"/>
                <a:gd name="connsiteX34" fmla="*/ 1506141 w 1624013"/>
                <a:gd name="connsiteY34" fmla="*/ 0 h 1155701"/>
                <a:gd name="connsiteX35" fmla="*/ 1624013 w 1624013"/>
                <a:gd name="connsiteY35" fmla="*/ 104679 h 1155701"/>
                <a:gd name="connsiteX36" fmla="*/ 1506141 w 1624013"/>
                <a:gd name="connsiteY36" fmla="*/ 215900 h 1155701"/>
                <a:gd name="connsiteX37" fmla="*/ 111324 w 1624013"/>
                <a:gd name="connsiteY37" fmla="*/ 215900 h 1155701"/>
                <a:gd name="connsiteX38" fmla="*/ 0 w 1624013"/>
                <a:gd name="connsiteY38" fmla="*/ 104679 h 1155701"/>
                <a:gd name="connsiteX39" fmla="*/ 111324 w 1624013"/>
                <a:gd name="connsiteY39" fmla="*/ 0 h 1155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624013" h="1155701">
                  <a:moveTo>
                    <a:pt x="511175" y="979488"/>
                  </a:moveTo>
                  <a:lnTo>
                    <a:pt x="1106488" y="979488"/>
                  </a:lnTo>
                  <a:cubicBezTo>
                    <a:pt x="1106488" y="1077384"/>
                    <a:pt x="1021444" y="1155701"/>
                    <a:pt x="916773" y="1155701"/>
                  </a:cubicBezTo>
                  <a:cubicBezTo>
                    <a:pt x="916773" y="1155701"/>
                    <a:pt x="916773" y="1155701"/>
                    <a:pt x="707432" y="1155701"/>
                  </a:cubicBezTo>
                  <a:cubicBezTo>
                    <a:pt x="602762" y="1155701"/>
                    <a:pt x="517717" y="1077384"/>
                    <a:pt x="511175" y="979488"/>
                  </a:cubicBezTo>
                  <a:close/>
                  <a:moveTo>
                    <a:pt x="182978" y="788988"/>
                  </a:moveTo>
                  <a:cubicBezTo>
                    <a:pt x="1453735" y="788988"/>
                    <a:pt x="1453735" y="788988"/>
                    <a:pt x="1453735" y="788988"/>
                  </a:cubicBezTo>
                  <a:cubicBezTo>
                    <a:pt x="1493037" y="788988"/>
                    <a:pt x="1519238" y="821992"/>
                    <a:pt x="1519238" y="854995"/>
                  </a:cubicBezTo>
                  <a:cubicBezTo>
                    <a:pt x="1519238" y="887999"/>
                    <a:pt x="1493037" y="914401"/>
                    <a:pt x="1453735" y="914401"/>
                  </a:cubicBezTo>
                  <a:cubicBezTo>
                    <a:pt x="182978" y="914401"/>
                    <a:pt x="182978" y="914401"/>
                    <a:pt x="182978" y="914401"/>
                  </a:cubicBezTo>
                  <a:cubicBezTo>
                    <a:pt x="143676" y="914401"/>
                    <a:pt x="117475" y="887999"/>
                    <a:pt x="117475" y="854995"/>
                  </a:cubicBezTo>
                  <a:cubicBezTo>
                    <a:pt x="117475" y="821992"/>
                    <a:pt x="143676" y="788988"/>
                    <a:pt x="182978" y="788988"/>
                  </a:cubicBezTo>
                  <a:close/>
                  <a:moveTo>
                    <a:pt x="182978" y="620713"/>
                  </a:moveTo>
                  <a:cubicBezTo>
                    <a:pt x="1453735" y="620713"/>
                    <a:pt x="1453735" y="620713"/>
                    <a:pt x="1453735" y="620713"/>
                  </a:cubicBezTo>
                  <a:cubicBezTo>
                    <a:pt x="1493037" y="620713"/>
                    <a:pt x="1519238" y="653299"/>
                    <a:pt x="1519238" y="685884"/>
                  </a:cubicBezTo>
                  <a:cubicBezTo>
                    <a:pt x="1519238" y="718470"/>
                    <a:pt x="1493037" y="744538"/>
                    <a:pt x="1453735" y="744538"/>
                  </a:cubicBezTo>
                  <a:cubicBezTo>
                    <a:pt x="182978" y="744538"/>
                    <a:pt x="182978" y="744538"/>
                    <a:pt x="182978" y="744538"/>
                  </a:cubicBezTo>
                  <a:cubicBezTo>
                    <a:pt x="143676" y="744538"/>
                    <a:pt x="117475" y="718470"/>
                    <a:pt x="117475" y="685884"/>
                  </a:cubicBezTo>
                  <a:cubicBezTo>
                    <a:pt x="117475" y="653299"/>
                    <a:pt x="143676" y="620713"/>
                    <a:pt x="182978" y="620713"/>
                  </a:cubicBezTo>
                  <a:close/>
                  <a:moveTo>
                    <a:pt x="182978" y="450850"/>
                  </a:moveTo>
                  <a:cubicBezTo>
                    <a:pt x="1453735" y="450850"/>
                    <a:pt x="1453735" y="450850"/>
                    <a:pt x="1453735" y="450850"/>
                  </a:cubicBezTo>
                  <a:cubicBezTo>
                    <a:pt x="1493037" y="450850"/>
                    <a:pt x="1519238" y="483436"/>
                    <a:pt x="1519238" y="516021"/>
                  </a:cubicBezTo>
                  <a:cubicBezTo>
                    <a:pt x="1519238" y="548607"/>
                    <a:pt x="1493037" y="574675"/>
                    <a:pt x="1453735" y="574675"/>
                  </a:cubicBezTo>
                  <a:cubicBezTo>
                    <a:pt x="182978" y="574675"/>
                    <a:pt x="182978" y="574675"/>
                    <a:pt x="182978" y="574675"/>
                  </a:cubicBezTo>
                  <a:cubicBezTo>
                    <a:pt x="143676" y="574675"/>
                    <a:pt x="117475" y="548607"/>
                    <a:pt x="117475" y="516021"/>
                  </a:cubicBezTo>
                  <a:cubicBezTo>
                    <a:pt x="117475" y="483436"/>
                    <a:pt x="143676" y="450850"/>
                    <a:pt x="182978" y="450850"/>
                  </a:cubicBezTo>
                  <a:close/>
                  <a:moveTo>
                    <a:pt x="182978" y="280988"/>
                  </a:moveTo>
                  <a:cubicBezTo>
                    <a:pt x="1453735" y="280988"/>
                    <a:pt x="1453735" y="280988"/>
                    <a:pt x="1453735" y="280988"/>
                  </a:cubicBezTo>
                  <a:cubicBezTo>
                    <a:pt x="1493037" y="280988"/>
                    <a:pt x="1519238" y="313574"/>
                    <a:pt x="1519238" y="346159"/>
                  </a:cubicBezTo>
                  <a:cubicBezTo>
                    <a:pt x="1519238" y="378745"/>
                    <a:pt x="1493037" y="404813"/>
                    <a:pt x="1453735" y="404813"/>
                  </a:cubicBezTo>
                  <a:cubicBezTo>
                    <a:pt x="182978" y="404813"/>
                    <a:pt x="182978" y="404813"/>
                    <a:pt x="182978" y="404813"/>
                  </a:cubicBezTo>
                  <a:cubicBezTo>
                    <a:pt x="143676" y="404813"/>
                    <a:pt x="117475" y="378745"/>
                    <a:pt x="117475" y="346159"/>
                  </a:cubicBezTo>
                  <a:cubicBezTo>
                    <a:pt x="117475" y="313574"/>
                    <a:pt x="143676" y="280988"/>
                    <a:pt x="182978" y="280988"/>
                  </a:cubicBezTo>
                  <a:close/>
                  <a:moveTo>
                    <a:pt x="111324" y="0"/>
                  </a:moveTo>
                  <a:cubicBezTo>
                    <a:pt x="1506141" y="0"/>
                    <a:pt x="1506141" y="0"/>
                    <a:pt x="1506141" y="0"/>
                  </a:cubicBezTo>
                  <a:cubicBezTo>
                    <a:pt x="1571626" y="0"/>
                    <a:pt x="1624013" y="45797"/>
                    <a:pt x="1624013" y="104679"/>
                  </a:cubicBezTo>
                  <a:cubicBezTo>
                    <a:pt x="1624013" y="170103"/>
                    <a:pt x="1571626" y="215900"/>
                    <a:pt x="1506141" y="215900"/>
                  </a:cubicBezTo>
                  <a:cubicBezTo>
                    <a:pt x="111324" y="215900"/>
                    <a:pt x="111324" y="215900"/>
                    <a:pt x="111324" y="215900"/>
                  </a:cubicBezTo>
                  <a:cubicBezTo>
                    <a:pt x="52388" y="215900"/>
                    <a:pt x="0" y="170103"/>
                    <a:pt x="0" y="104679"/>
                  </a:cubicBezTo>
                  <a:cubicBezTo>
                    <a:pt x="0" y="45797"/>
                    <a:pt x="52388" y="0"/>
                    <a:pt x="111324" y="0"/>
                  </a:cubicBezTo>
                  <a:close/>
                </a:path>
              </a:pathLst>
            </a:custGeom>
            <a:solidFill>
              <a:srgbClr val="44546A">
                <a:lumMod val="20000"/>
                <a:lumOff val="80000"/>
              </a:srgbClr>
            </a:solidFill>
            <a:ln w="25400" cap="flat">
              <a:noFill/>
              <a:prstDash val="solid"/>
              <a:miter lim="800000"/>
            </a:ln>
          </p:spPr>
          <p:txBody>
            <a:bodyPr vert="horz" wrap="none" lIns="91440" tIns="45720" rIns="91440" bIns="45720" numCol="1" anchor="t" anchorCtr="0" compatLnSpc="1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等线" panose="02010600030101010101" charset="-122"/>
                <a:cs typeface="+mn-ea"/>
              </a:endParaRPr>
            </a:p>
          </p:txBody>
        </p:sp>
        <p:sp>
          <p:nvSpPr>
            <p:cNvPr id="55" name="ExtraShape">
              <a:extLst>
                <a:ext uri="{FF2B5EF4-FFF2-40B4-BE49-F238E27FC236}">
                  <a16:creationId xmlns:a16="http://schemas.microsoft.com/office/drawing/2014/main" id="{D46FC9D1-82C1-4E25-B875-4BC6C8D9A5D6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9003552" y="2806185"/>
              <a:ext cx="1933575" cy="1932940"/>
            </a:xfrm>
            <a:prstGeom prst="ellipse">
              <a:avLst/>
            </a:prstGeom>
            <a:noFill/>
            <a:ln w="127000" cap="rnd">
              <a:solidFill>
                <a:srgbClr val="FFFFFF">
                  <a:lumMod val="85000"/>
                  <a:alpha val="50000"/>
                </a:srgbClr>
              </a:solidFill>
            </a:ln>
          </p:spPr>
          <p:style>
            <a:lnRef idx="2">
              <a:srgbClr val="508E53">
                <a:shade val="50000"/>
              </a:srgbClr>
            </a:lnRef>
            <a:fillRef idx="1">
              <a:srgbClr val="508E53"/>
            </a:fillRef>
            <a:effectRef idx="0">
              <a:srgbClr val="508E53"/>
            </a:effectRef>
            <a:fontRef idx="minor">
              <a:srgbClr val="FFFFFF"/>
            </a:fontRef>
          </p:style>
          <p:txBody>
            <a:bodyPr anchor="ctr"/>
            <a:lstStyle>
              <a:lvl1pPr>
                <a:defRPr>
                  <a:solidFill>
                    <a:srgbClr val="000000"/>
                  </a:solidFill>
                </a:defRPr>
              </a:lvl1pPr>
              <a:lvl2pPr marL="742950" indent="-285750">
                <a:defRPr>
                  <a:solidFill>
                    <a:srgbClr val="000000"/>
                  </a:solidFill>
                </a:defRPr>
              </a:lvl2pPr>
              <a:lvl3pPr marL="1143000" indent="-228600">
                <a:defRPr>
                  <a:solidFill>
                    <a:srgbClr val="000000"/>
                  </a:solidFill>
                </a:defRPr>
              </a:lvl3pPr>
              <a:lvl4pPr marL="1600200" indent="-228600">
                <a:defRPr>
                  <a:solidFill>
                    <a:srgbClr val="000000"/>
                  </a:solidFill>
                </a:defRPr>
              </a:lvl4pPr>
              <a:lvl5pPr marL="2057400" indent="-228600">
                <a:defRPr>
                  <a:solidFill>
                    <a:srgbClr val="000000"/>
                  </a:solidFill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等线" panose="02010600030101010101" charset="-122"/>
                <a:cs typeface="+mn-ea"/>
              </a:endParaRPr>
            </a:p>
          </p:txBody>
        </p:sp>
        <p:sp>
          <p:nvSpPr>
            <p:cNvPr id="56" name="ValueShape3">
              <a:extLst>
                <a:ext uri="{FF2B5EF4-FFF2-40B4-BE49-F238E27FC236}">
                  <a16:creationId xmlns:a16="http://schemas.microsoft.com/office/drawing/2014/main" id="{583BDD35-B13F-4773-8E18-D26269565F68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9003552" y="2802375"/>
              <a:ext cx="1933575" cy="1932940"/>
            </a:xfrm>
            <a:prstGeom prst="arc">
              <a:avLst>
                <a:gd name="adj1" fmla="val 16199997"/>
                <a:gd name="adj2" fmla="val 11880000"/>
              </a:avLst>
            </a:prstGeom>
            <a:noFill/>
            <a:ln w="127000" cap="rnd">
              <a:solidFill>
                <a:srgbClr val="FF170C"/>
              </a:solidFill>
            </a:ln>
          </p:spPr>
          <p:style>
            <a:lnRef idx="2">
              <a:srgbClr val="508E53">
                <a:shade val="50000"/>
              </a:srgbClr>
            </a:lnRef>
            <a:fillRef idx="1">
              <a:srgbClr val="508E53"/>
            </a:fillRef>
            <a:effectRef idx="0">
              <a:srgbClr val="508E53"/>
            </a:effectRef>
            <a:fontRef idx="minor">
              <a:srgbClr val="FFFFFF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ea"/>
              </a:endParaRPr>
            </a:p>
          </p:txBody>
        </p:sp>
        <p:sp>
          <p:nvSpPr>
            <p:cNvPr id="57" name="ExtraShape">
              <a:extLst>
                <a:ext uri="{FF2B5EF4-FFF2-40B4-BE49-F238E27FC236}">
                  <a16:creationId xmlns:a16="http://schemas.microsoft.com/office/drawing/2014/main" id="{BC9AB200-BD7E-4710-B65A-E5505D463953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9387092" y="3196075"/>
              <a:ext cx="1205230" cy="1205230"/>
            </a:xfrm>
            <a:prstGeom prst="ellipse">
              <a:avLst/>
            </a:prstGeom>
            <a:noFill/>
            <a:ln w="127000" cap="rnd">
              <a:solidFill>
                <a:srgbClr val="FFFFFF">
                  <a:lumMod val="85000"/>
                  <a:alpha val="50000"/>
                </a:srgbClr>
              </a:solidFill>
            </a:ln>
          </p:spPr>
          <p:style>
            <a:lnRef idx="2">
              <a:srgbClr val="508E53">
                <a:shade val="50000"/>
              </a:srgbClr>
            </a:lnRef>
            <a:fillRef idx="1">
              <a:srgbClr val="508E53"/>
            </a:fillRef>
            <a:effectRef idx="0">
              <a:srgbClr val="508E53"/>
            </a:effectRef>
            <a:fontRef idx="minor">
              <a:srgbClr val="FFFFFF"/>
            </a:fontRef>
          </p:style>
          <p:txBody>
            <a:bodyPr anchor="ctr"/>
            <a:lstStyle>
              <a:lvl1pPr>
                <a:defRPr>
                  <a:solidFill>
                    <a:srgbClr val="000000"/>
                  </a:solidFill>
                </a:defRPr>
              </a:lvl1pPr>
              <a:lvl2pPr marL="742950" indent="-285750">
                <a:defRPr>
                  <a:solidFill>
                    <a:srgbClr val="000000"/>
                  </a:solidFill>
                </a:defRPr>
              </a:lvl2pPr>
              <a:lvl3pPr marL="1143000" indent="-228600">
                <a:defRPr>
                  <a:solidFill>
                    <a:srgbClr val="000000"/>
                  </a:solidFill>
                </a:defRPr>
              </a:lvl3pPr>
              <a:lvl4pPr marL="1600200" indent="-228600">
                <a:defRPr>
                  <a:solidFill>
                    <a:srgbClr val="000000"/>
                  </a:solidFill>
                </a:defRPr>
              </a:lvl4pPr>
              <a:lvl5pPr marL="2057400" indent="-228600">
                <a:defRPr>
                  <a:solidFill>
                    <a:srgbClr val="000000"/>
                  </a:solidFill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等线" panose="02010600030101010101" charset="-122"/>
                <a:cs typeface="+mn-ea"/>
              </a:endParaRPr>
            </a:p>
          </p:txBody>
        </p:sp>
        <p:sp>
          <p:nvSpPr>
            <p:cNvPr id="58" name="ValueShape1">
              <a:extLst>
                <a:ext uri="{FF2B5EF4-FFF2-40B4-BE49-F238E27FC236}">
                  <a16:creationId xmlns:a16="http://schemas.microsoft.com/office/drawing/2014/main" id="{DB897D74-3445-4B14-BE1F-02C331F9BE11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9387092" y="3200520"/>
              <a:ext cx="1205865" cy="1200785"/>
            </a:xfrm>
            <a:prstGeom prst="arc">
              <a:avLst>
                <a:gd name="adj1" fmla="val 16199997"/>
                <a:gd name="adj2" fmla="val 10800000"/>
              </a:avLst>
            </a:prstGeom>
            <a:noFill/>
            <a:ln w="127000" cap="rnd">
              <a:solidFill>
                <a:srgbClr val="FF6000"/>
              </a:solidFill>
            </a:ln>
          </p:spPr>
          <p:style>
            <a:lnRef idx="2">
              <a:srgbClr val="508E53">
                <a:shade val="50000"/>
              </a:srgbClr>
            </a:lnRef>
            <a:fillRef idx="1">
              <a:srgbClr val="508E53"/>
            </a:fillRef>
            <a:effectRef idx="0">
              <a:srgbClr val="508E53"/>
            </a:effectRef>
            <a:fontRef idx="minor">
              <a:srgbClr val="FFFFFF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ea"/>
              </a:endParaRPr>
            </a:p>
          </p:txBody>
        </p:sp>
        <p:cxnSp>
          <p:nvCxnSpPr>
            <p:cNvPr id="59" name="ExtraShape">
              <a:extLst>
                <a:ext uri="{FF2B5EF4-FFF2-40B4-BE49-F238E27FC236}">
                  <a16:creationId xmlns:a16="http://schemas.microsoft.com/office/drawing/2014/main" id="{5BB71B05-6924-4789-B67A-A56ED4324ADA}"/>
                </a:ext>
              </a:extLst>
            </p:cNvPr>
            <p:cNvCxnSpPr>
              <a:cxnSpLocks/>
            </p:cNvCxnSpPr>
            <p:nvPr>
              <p:custDataLst>
                <p:tags r:id="rId8"/>
              </p:custDataLst>
            </p:nvPr>
          </p:nvCxnSpPr>
          <p:spPr>
            <a:xfrm>
              <a:off x="9972901" y="2025968"/>
              <a:ext cx="18415" cy="307340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  <p:cxnSp>
          <p:nvCxnSpPr>
            <p:cNvPr id="60" name="ExtraShape">
              <a:extLst>
                <a:ext uri="{FF2B5EF4-FFF2-40B4-BE49-F238E27FC236}">
                  <a16:creationId xmlns:a16="http://schemas.microsoft.com/office/drawing/2014/main" id="{BF36C547-010D-49BA-8EDA-3AE6E9C590FA}"/>
                </a:ext>
              </a:extLst>
            </p:cNvPr>
            <p:cNvCxnSpPr>
              <a:cxnSpLocks/>
            </p:cNvCxnSpPr>
            <p:nvPr>
              <p:custDataLst>
                <p:tags r:id="rId9"/>
              </p:custDataLst>
            </p:nvPr>
          </p:nvCxnSpPr>
          <p:spPr>
            <a:xfrm flipH="1">
              <a:off x="11014597" y="2465825"/>
              <a:ext cx="209550" cy="202565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  <p:cxnSp>
          <p:nvCxnSpPr>
            <p:cNvPr id="61" name="ExtraShape">
              <a:extLst>
                <a:ext uri="{FF2B5EF4-FFF2-40B4-BE49-F238E27FC236}">
                  <a16:creationId xmlns:a16="http://schemas.microsoft.com/office/drawing/2014/main" id="{09D49EA0-369F-4335-A30D-539ADD72DFD9}"/>
                </a:ext>
              </a:extLst>
            </p:cNvPr>
            <p:cNvCxnSpPr>
              <a:cxnSpLocks/>
            </p:cNvCxnSpPr>
            <p:nvPr>
              <p:custDataLst>
                <p:tags r:id="rId10"/>
              </p:custDataLst>
            </p:nvPr>
          </p:nvCxnSpPr>
          <p:spPr>
            <a:xfrm flipH="1" flipV="1">
              <a:off x="8217422" y="3196075"/>
              <a:ext cx="295275" cy="25400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  <p:cxnSp>
          <p:nvCxnSpPr>
            <p:cNvPr id="62" name="ExtraShape">
              <a:extLst>
                <a:ext uri="{FF2B5EF4-FFF2-40B4-BE49-F238E27FC236}">
                  <a16:creationId xmlns:a16="http://schemas.microsoft.com/office/drawing/2014/main" id="{FA9DBE95-E9CB-48E1-AABC-C7F2535B180F}"/>
                </a:ext>
              </a:extLst>
            </p:cNvPr>
            <p:cNvCxnSpPr>
              <a:cxnSpLocks/>
            </p:cNvCxnSpPr>
            <p:nvPr>
              <p:custDataLst>
                <p:tags r:id="rId11"/>
              </p:custDataLst>
            </p:nvPr>
          </p:nvCxnSpPr>
          <p:spPr>
            <a:xfrm>
              <a:off x="8747012" y="2525515"/>
              <a:ext cx="227330" cy="149225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  <p:cxnSp>
          <p:nvCxnSpPr>
            <p:cNvPr id="63" name="ExtraShape">
              <a:extLst>
                <a:ext uri="{FF2B5EF4-FFF2-40B4-BE49-F238E27FC236}">
                  <a16:creationId xmlns:a16="http://schemas.microsoft.com/office/drawing/2014/main" id="{EB0EB977-3007-457F-89B6-C6C31E8174AE}"/>
                </a:ext>
              </a:extLst>
            </p:cNvPr>
            <p:cNvCxnSpPr>
              <a:cxnSpLocks/>
            </p:cNvCxnSpPr>
            <p:nvPr>
              <p:custDataLst>
                <p:tags r:id="rId12"/>
              </p:custDataLst>
            </p:nvPr>
          </p:nvCxnSpPr>
          <p:spPr>
            <a:xfrm flipH="1">
              <a:off x="11241292" y="2873495"/>
              <a:ext cx="367665" cy="109220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</p:grpSp>
      <p:sp>
        <p:nvSpPr>
          <p:cNvPr id="65" name="文本框 64">
            <a:extLst>
              <a:ext uri="{FF2B5EF4-FFF2-40B4-BE49-F238E27FC236}">
                <a16:creationId xmlns:a16="http://schemas.microsoft.com/office/drawing/2014/main" id="{A7F45184-253D-4508-8590-BED664838D42}"/>
              </a:ext>
            </a:extLst>
          </p:cNvPr>
          <p:cNvSpPr txBox="1"/>
          <p:nvPr/>
        </p:nvSpPr>
        <p:spPr>
          <a:xfrm>
            <a:off x="978763" y="1143582"/>
            <a:ext cx="4702946" cy="369332"/>
          </a:xfrm>
          <a:prstGeom prst="rect">
            <a:avLst/>
          </a:prstGeom>
          <a:solidFill>
            <a:srgbClr val="CCECFF"/>
          </a:solidFill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2) 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</a:rPr>
              <a:t>求广义表的深度： 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int </a:t>
            </a:r>
            <a:r>
              <a:rPr lang="en-US" altLang="zh-CN" dirty="0" err="1">
                <a:latin typeface="Times New Roman" panose="02020603050405020304" pitchFamily="18" charset="0"/>
                <a:ea typeface="微软雅黑" panose="020B0503020204020204" pitchFamily="34" charset="-122"/>
              </a:rPr>
              <a:t>GLisitDepth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 (</a:t>
            </a:r>
            <a:r>
              <a:rPr lang="en-US" altLang="zh-CN" dirty="0" err="1">
                <a:latin typeface="Times New Roman" panose="02020603050405020304" pitchFamily="18" charset="0"/>
                <a:ea typeface="微软雅黑" panose="020B0503020204020204" pitchFamily="34" charset="-122"/>
              </a:rPr>
              <a:t>Glist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 L)</a:t>
            </a:r>
            <a:endParaRPr lang="zh-CN" altLang="en-US" dirty="0"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8CBCC0AA-F7A9-46B6-930C-C54E253D789A}"/>
              </a:ext>
            </a:extLst>
          </p:cNvPr>
          <p:cNvSpPr txBox="1"/>
          <p:nvPr/>
        </p:nvSpPr>
        <p:spPr>
          <a:xfrm>
            <a:off x="1782511" y="2553034"/>
            <a:ext cx="14428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</a:rPr>
              <a:t>递归定义为</a:t>
            </a:r>
            <a:endParaRPr lang="zh-CN" altLang="en-US" dirty="0"/>
          </a:p>
        </p:txBody>
      </p:sp>
      <p:sp>
        <p:nvSpPr>
          <p:cNvPr id="4" name="左大括号 3">
            <a:extLst>
              <a:ext uri="{FF2B5EF4-FFF2-40B4-BE49-F238E27FC236}">
                <a16:creationId xmlns:a16="http://schemas.microsoft.com/office/drawing/2014/main" id="{86D35E85-5B26-434A-B23C-02F6B631B161}"/>
              </a:ext>
            </a:extLst>
          </p:cNvPr>
          <p:cNvSpPr/>
          <p:nvPr/>
        </p:nvSpPr>
        <p:spPr>
          <a:xfrm>
            <a:off x="3071808" y="2302694"/>
            <a:ext cx="350580" cy="870012"/>
          </a:xfrm>
          <a:prstGeom prst="leftBrac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CD0B52FE-9A14-4691-A0C1-6736D70DDE06}"/>
              </a:ext>
            </a:extLst>
          </p:cNvPr>
          <p:cNvSpPr txBox="1"/>
          <p:nvPr/>
        </p:nvSpPr>
        <p:spPr>
          <a:xfrm>
            <a:off x="3556546" y="2988040"/>
            <a:ext cx="47848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1+MAX(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e</a:t>
            </a:r>
            <a:r>
              <a:rPr lang="en-US" altLang="zh-CN" baseline="-25000" dirty="0" err="1">
                <a:solidFill>
                  <a:srgbClr val="000000"/>
                </a:solidFill>
                <a:cs typeface="+mn-ea"/>
                <a:sym typeface="+mn-lt"/>
              </a:rPr>
              <a:t>i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)              L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</a:rPr>
              <a:t>！</a:t>
            </a:r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= NULL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</a:rPr>
              <a:t>（非空表）</a:t>
            </a:r>
            <a:endParaRPr lang="zh-CN" altLang="en-US" dirty="0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0D6D20AA-6240-4D0C-BF94-2F75B123B0C5}"/>
              </a:ext>
            </a:extLst>
          </p:cNvPr>
          <p:cNvSpPr txBox="1"/>
          <p:nvPr/>
        </p:nvSpPr>
        <p:spPr>
          <a:xfrm>
            <a:off x="3556546" y="2108293"/>
            <a:ext cx="50794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1                               L== NULL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</a:rPr>
              <a:t>（空表）</a:t>
            </a:r>
            <a:endParaRPr lang="zh-CN" altLang="en-US" dirty="0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21FC3D80-F1B9-41E8-B368-93E4F1834015}"/>
              </a:ext>
            </a:extLst>
          </p:cNvPr>
          <p:cNvGrpSpPr/>
          <p:nvPr/>
        </p:nvGrpSpPr>
        <p:grpSpPr>
          <a:xfrm>
            <a:off x="2157083" y="3428745"/>
            <a:ext cx="5422375" cy="3297313"/>
            <a:chOff x="1838885" y="3070175"/>
            <a:chExt cx="4069883" cy="3297313"/>
          </a:xfrm>
        </p:grpSpPr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9C0F2569-7454-4789-B9EA-9EB1594B5A9F}"/>
                </a:ext>
              </a:extLst>
            </p:cNvPr>
            <p:cNvSpPr txBox="1"/>
            <p:nvPr/>
          </p:nvSpPr>
          <p:spPr>
            <a:xfrm>
              <a:off x="2216495" y="3070175"/>
              <a:ext cx="3321182" cy="32973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dirty="0"/>
                <a:t>int </a:t>
              </a:r>
              <a:r>
                <a:rPr lang="en-US" altLang="zh-CN" dirty="0" err="1"/>
                <a:t>GLisit</a:t>
              </a:r>
              <a:r>
                <a:rPr lang="en-US" altLang="zh-CN" dirty="0" err="1">
                  <a:latin typeface="Times New Roman" panose="02020603050405020304" pitchFamily="18" charset="0"/>
                  <a:ea typeface="微软雅黑" panose="020B0503020204020204" pitchFamily="34" charset="-122"/>
                </a:rPr>
                <a:t>Depth</a:t>
              </a:r>
              <a:r>
                <a:rPr lang="en-US" altLang="zh-CN" dirty="0"/>
                <a:t> (</a:t>
              </a:r>
              <a:r>
                <a:rPr lang="en-US" altLang="zh-CN" dirty="0" err="1"/>
                <a:t>Glist</a:t>
              </a:r>
              <a:r>
                <a:rPr lang="en-US" altLang="zh-CN" dirty="0"/>
                <a:t> L) </a:t>
              </a:r>
            </a:p>
            <a:p>
              <a:pPr>
                <a:lnSpc>
                  <a:spcPct val="130000"/>
                </a:lnSpc>
              </a:pPr>
              <a:r>
                <a:rPr lang="en-US" altLang="zh-CN" dirty="0"/>
                <a:t>{ </a:t>
              </a:r>
            </a:p>
            <a:p>
              <a:pPr>
                <a:lnSpc>
                  <a:spcPct val="130000"/>
                </a:lnSpc>
              </a:pPr>
              <a:r>
                <a:rPr lang="en-US" altLang="zh-CN" dirty="0"/>
                <a:t>   if (!L) return 1; </a:t>
              </a:r>
            </a:p>
            <a:p>
              <a:pPr>
                <a:lnSpc>
                  <a:spcPct val="130000"/>
                </a:lnSpc>
              </a:pPr>
              <a:r>
                <a:rPr lang="en-US" altLang="zh-CN" dirty="0"/>
                <a:t>   if (L-&gt;tag==0) return 0; </a:t>
              </a:r>
            </a:p>
            <a:p>
              <a:pPr>
                <a:lnSpc>
                  <a:spcPct val="130000"/>
                </a:lnSpc>
              </a:pPr>
              <a:r>
                <a:rPr lang="en-US" altLang="zh-CN" dirty="0"/>
                <a:t>   for (max=0,p=L; p; p=p-&gt;ptr.tp) </a:t>
              </a:r>
            </a:p>
            <a:p>
              <a:pPr>
                <a:lnSpc>
                  <a:spcPct val="130000"/>
                </a:lnSpc>
              </a:pPr>
              <a:r>
                <a:rPr lang="en-US" altLang="zh-CN" dirty="0"/>
                <a:t>        {  dep = </a:t>
              </a:r>
              <a:r>
                <a:rPr lang="en-US" altLang="zh-CN" dirty="0" err="1"/>
                <a:t>GLisitDepth</a:t>
              </a:r>
              <a:r>
                <a:rPr lang="en-US" altLang="zh-CN" dirty="0"/>
                <a:t>(p-&gt;</a:t>
              </a:r>
              <a:r>
                <a:rPr lang="en-US" altLang="zh-CN" dirty="0" err="1"/>
                <a:t>ptr.hp</a:t>
              </a:r>
              <a:r>
                <a:rPr lang="en-US" altLang="zh-CN" dirty="0"/>
                <a:t>); </a:t>
              </a:r>
            </a:p>
            <a:p>
              <a:pPr>
                <a:lnSpc>
                  <a:spcPct val="130000"/>
                </a:lnSpc>
              </a:pPr>
              <a:r>
                <a:rPr lang="en-US" altLang="zh-CN" dirty="0"/>
                <a:t>           if (dep&gt;max)  max=dep; </a:t>
              </a:r>
            </a:p>
            <a:p>
              <a:pPr>
                <a:lnSpc>
                  <a:spcPct val="130000"/>
                </a:lnSpc>
              </a:pPr>
              <a:r>
                <a:rPr lang="en-US" altLang="zh-CN"/>
                <a:t>         } </a:t>
              </a:r>
              <a:endParaRPr lang="en-US" altLang="zh-CN" dirty="0"/>
            </a:p>
            <a:p>
              <a:pPr>
                <a:lnSpc>
                  <a:spcPct val="130000"/>
                </a:lnSpc>
              </a:pPr>
              <a:r>
                <a:rPr lang="en-US" altLang="zh-CN" dirty="0"/>
                <a:t>   return max+1;} </a:t>
              </a:r>
              <a:endParaRPr lang="zh-CN" altLang="en-US" dirty="0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0DD62DE0-F036-4964-BBE1-31566DDE5462}"/>
                </a:ext>
              </a:extLst>
            </p:cNvPr>
            <p:cNvSpPr/>
            <p:nvPr/>
          </p:nvSpPr>
          <p:spPr>
            <a:xfrm>
              <a:off x="1838885" y="3081247"/>
              <a:ext cx="4069883" cy="3286241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7A76F307-CD4D-4FEB-8547-B11E954AA0A6}"/>
              </a:ext>
            </a:extLst>
          </p:cNvPr>
          <p:cNvSpPr txBox="1"/>
          <p:nvPr/>
        </p:nvSpPr>
        <p:spPr>
          <a:xfrm>
            <a:off x="1262848" y="1658505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广义表：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LS = (e</a:t>
            </a:r>
            <a:r>
              <a:rPr lang="en-US" altLang="zh-CN" sz="1800" baseline="-25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,e</a:t>
            </a:r>
            <a:r>
              <a:rPr lang="en-US" altLang="zh-CN" sz="1800" baseline="-25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,...,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e</a:t>
            </a:r>
            <a:r>
              <a:rPr lang="en-US" altLang="zh-CN" sz="1800" baseline="-250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n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</a:t>
            </a:r>
            <a:endParaRPr lang="zh-CN" altLang="en-US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1DCE7E4E-5ECF-46E4-B7ED-813BB29486E1}"/>
              </a:ext>
            </a:extLst>
          </p:cNvPr>
          <p:cNvSpPr txBox="1"/>
          <p:nvPr/>
        </p:nvSpPr>
        <p:spPr>
          <a:xfrm>
            <a:off x="3556545" y="2528753"/>
            <a:ext cx="52730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微软雅黑" panose="020B0503020204020204" pitchFamily="34" charset="-122"/>
              </a:rPr>
              <a:t>0                               L-&gt;tag == NULL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</a:rPr>
              <a:t>（原子结点）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39068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6" grpId="0"/>
      <p:bldP spid="4" grpId="0" animBg="1"/>
      <p:bldP spid="67" grpId="0"/>
      <p:bldP spid="68" grpId="0"/>
      <p:bldP spid="26" grpId="0"/>
      <p:bldP spid="2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Box 2">
            <a:extLst>
              <a:ext uri="{FF2B5EF4-FFF2-40B4-BE49-F238E27FC236}">
                <a16:creationId xmlns:a16="http://schemas.microsoft.com/office/drawing/2014/main" id="{64565B50-20AC-4005-B8F3-58A0F67A7E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70159" y="1130363"/>
            <a:ext cx="1592281" cy="417165"/>
          </a:xfrm>
          <a:prstGeom prst="rect">
            <a:avLst/>
          </a:prstGeom>
          <a:solidFill>
            <a:srgbClr val="CCECFF"/>
          </a:solidFill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dist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一元多项式</a:t>
            </a: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:</a:t>
            </a:r>
          </a:p>
        </p:txBody>
      </p:sp>
      <p:sp>
        <p:nvSpPr>
          <p:cNvPr id="32" name="Text Box 3">
            <a:extLst>
              <a:ext uri="{FF2B5EF4-FFF2-40B4-BE49-F238E27FC236}">
                <a16:creationId xmlns:a16="http://schemas.microsoft.com/office/drawing/2014/main" id="{3CBE82B6-1C05-46D4-8F3E-B4760A251F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2718" y="1800668"/>
            <a:ext cx="3032125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P(x)</a:t>
            </a:r>
            <a:r>
              <a:rPr lang="en-US" altLang="zh-CN" sz="1800" baseline="-25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=6+3x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3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-3x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5+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12x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17</a:t>
            </a:r>
            <a:endParaRPr lang="en-US" altLang="zh-CN" sz="1800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aphicFrame>
        <p:nvGraphicFramePr>
          <p:cNvPr id="33" name="Group 143">
            <a:extLst>
              <a:ext uri="{FF2B5EF4-FFF2-40B4-BE49-F238E27FC236}">
                <a16:creationId xmlns:a16="http://schemas.microsoft.com/office/drawing/2014/main" id="{9688D367-F5F7-46C9-ACFB-006285C616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4319956"/>
              </p:ext>
            </p:extLst>
          </p:nvPr>
        </p:nvGraphicFramePr>
        <p:xfrm>
          <a:off x="2352675" y="2741710"/>
          <a:ext cx="1408112" cy="412642"/>
        </p:xfrm>
        <a:graphic>
          <a:graphicData uri="http://schemas.openxmlformats.org/drawingml/2006/table">
            <a:tbl>
              <a:tblPr/>
              <a:tblGrid>
                <a:gridCol w="56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14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4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//</a:t>
                      </a:r>
                      <a:endParaRPr kumimoji="1" lang="en-US" altLang="zh-CN" sz="18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//</a:t>
                      </a:r>
                      <a:endParaRPr kumimoji="1" lang="en-US" altLang="zh-CN" sz="18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kumimoji="1" lang="en-CA" altLang="zh-CN" sz="18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4" name="Text Box 14">
            <a:extLst>
              <a:ext uri="{FF2B5EF4-FFF2-40B4-BE49-F238E27FC236}">
                <a16:creationId xmlns:a16="http://schemas.microsoft.com/office/drawing/2014/main" id="{D3C2411B-A058-4D77-B7A6-86B69B7BF1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62100" y="2665510"/>
            <a:ext cx="6096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P</a:t>
            </a:r>
          </a:p>
        </p:txBody>
      </p:sp>
      <p:sp>
        <p:nvSpPr>
          <p:cNvPr id="35" name="Line 15">
            <a:extLst>
              <a:ext uri="{FF2B5EF4-FFF2-40B4-BE49-F238E27FC236}">
                <a16:creationId xmlns:a16="http://schemas.microsoft.com/office/drawing/2014/main" id="{5C736F93-756F-44D9-954F-02028012C955}"/>
              </a:ext>
            </a:extLst>
          </p:cNvPr>
          <p:cNvSpPr>
            <a:spLocks noChangeShapeType="1"/>
          </p:cNvSpPr>
          <p:nvPr/>
        </p:nvSpPr>
        <p:spPr bwMode="auto">
          <a:xfrm>
            <a:off x="2019300" y="2894110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6" name="Line 16">
            <a:extLst>
              <a:ext uri="{FF2B5EF4-FFF2-40B4-BE49-F238E27FC236}">
                <a16:creationId xmlns:a16="http://schemas.microsoft.com/office/drawing/2014/main" id="{28116109-960B-4216-A066-AC520A4A76E7}"/>
              </a:ext>
            </a:extLst>
          </p:cNvPr>
          <p:cNvSpPr>
            <a:spLocks noChangeShapeType="1"/>
          </p:cNvSpPr>
          <p:nvPr/>
        </p:nvSpPr>
        <p:spPr bwMode="auto">
          <a:xfrm>
            <a:off x="3608387" y="2894110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Line 17">
            <a:extLst>
              <a:ext uri="{FF2B5EF4-FFF2-40B4-BE49-F238E27FC236}">
                <a16:creationId xmlns:a16="http://schemas.microsoft.com/office/drawing/2014/main" id="{3279BAC2-C453-42B0-8318-51FB8BDC0FA0}"/>
              </a:ext>
            </a:extLst>
          </p:cNvPr>
          <p:cNvSpPr>
            <a:spLocks noChangeShapeType="1"/>
          </p:cNvSpPr>
          <p:nvPr/>
        </p:nvSpPr>
        <p:spPr bwMode="auto">
          <a:xfrm>
            <a:off x="4979987" y="2894110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8" name="Line 18">
            <a:extLst>
              <a:ext uri="{FF2B5EF4-FFF2-40B4-BE49-F238E27FC236}">
                <a16:creationId xmlns:a16="http://schemas.microsoft.com/office/drawing/2014/main" id="{D273C592-580E-40A5-BB2D-5BD6EFDA2A84}"/>
              </a:ext>
            </a:extLst>
          </p:cNvPr>
          <p:cNvSpPr>
            <a:spLocks noChangeShapeType="1"/>
          </p:cNvSpPr>
          <p:nvPr/>
        </p:nvSpPr>
        <p:spPr bwMode="auto">
          <a:xfrm>
            <a:off x="6351587" y="2894110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39" name="Group 19">
            <a:extLst>
              <a:ext uri="{FF2B5EF4-FFF2-40B4-BE49-F238E27FC236}">
                <a16:creationId xmlns:a16="http://schemas.microsoft.com/office/drawing/2014/main" id="{25740A37-EB85-484F-93BE-57CEA99917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5987725"/>
              </p:ext>
            </p:extLst>
          </p:nvPr>
        </p:nvGraphicFramePr>
        <p:xfrm>
          <a:off x="3989387" y="2741710"/>
          <a:ext cx="1143000" cy="412642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6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0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kumimoji="1" lang="en-CA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0" name="Group 29">
            <a:extLst>
              <a:ext uri="{FF2B5EF4-FFF2-40B4-BE49-F238E27FC236}">
                <a16:creationId xmlns:a16="http://schemas.microsoft.com/office/drawing/2014/main" id="{E6AC0056-AFDF-4067-8CAC-ADB246F596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2130724"/>
              </p:ext>
            </p:extLst>
          </p:nvPr>
        </p:nvGraphicFramePr>
        <p:xfrm>
          <a:off x="5360987" y="2727422"/>
          <a:ext cx="1143000" cy="412642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3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3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kumimoji="1" lang="en-CA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1" name="Group 39">
            <a:extLst>
              <a:ext uri="{FF2B5EF4-FFF2-40B4-BE49-F238E27FC236}">
                <a16:creationId xmlns:a16="http://schemas.microsoft.com/office/drawing/2014/main" id="{996DDC07-BC0F-42A0-9358-C913045193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4573783"/>
              </p:ext>
            </p:extLst>
          </p:nvPr>
        </p:nvGraphicFramePr>
        <p:xfrm>
          <a:off x="6732587" y="2741710"/>
          <a:ext cx="1143000" cy="412642"/>
        </p:xfrm>
        <a:graphic>
          <a:graphicData uri="http://schemas.openxmlformats.org/drawingml/2006/table">
            <a:tbl>
              <a:tblPr/>
              <a:tblGrid>
                <a:gridCol w="457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-3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5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kumimoji="1" lang="en-CA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2" name="Line 49">
            <a:extLst>
              <a:ext uri="{FF2B5EF4-FFF2-40B4-BE49-F238E27FC236}">
                <a16:creationId xmlns:a16="http://schemas.microsoft.com/office/drawing/2014/main" id="{A1169513-4118-4D63-8620-F5D7D8E6B8CA}"/>
              </a:ext>
            </a:extLst>
          </p:cNvPr>
          <p:cNvSpPr>
            <a:spLocks noChangeShapeType="1"/>
          </p:cNvSpPr>
          <p:nvPr/>
        </p:nvSpPr>
        <p:spPr bwMode="auto">
          <a:xfrm>
            <a:off x="7723187" y="2908397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43" name="Group 50">
            <a:extLst>
              <a:ext uri="{FF2B5EF4-FFF2-40B4-BE49-F238E27FC236}">
                <a16:creationId xmlns:a16="http://schemas.microsoft.com/office/drawing/2014/main" id="{F9F95052-CE41-4D54-8078-23B2F0F5BB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6220351"/>
              </p:ext>
            </p:extLst>
          </p:nvPr>
        </p:nvGraphicFramePr>
        <p:xfrm>
          <a:off x="8104187" y="2755997"/>
          <a:ext cx="1665288" cy="412642"/>
        </p:xfrm>
        <a:graphic>
          <a:graphicData uri="http://schemas.openxmlformats.org/drawingml/2006/table">
            <a:tbl>
              <a:tblPr/>
              <a:tblGrid>
                <a:gridCol w="7286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38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7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12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17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^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4" name="Text Box 60">
            <a:extLst>
              <a:ext uri="{FF2B5EF4-FFF2-40B4-BE49-F238E27FC236}">
                <a16:creationId xmlns:a16="http://schemas.microsoft.com/office/drawing/2014/main" id="{7FF7A7FE-E385-4F09-B90F-D3B29DF918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8657" y="1982694"/>
            <a:ext cx="6096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pb</a:t>
            </a:r>
          </a:p>
        </p:txBody>
      </p:sp>
      <p:sp>
        <p:nvSpPr>
          <p:cNvPr id="45" name="Line 61">
            <a:extLst>
              <a:ext uri="{FF2B5EF4-FFF2-40B4-BE49-F238E27FC236}">
                <a16:creationId xmlns:a16="http://schemas.microsoft.com/office/drawing/2014/main" id="{58642237-0929-4C55-9E6C-38730CE41074}"/>
              </a:ext>
            </a:extLst>
          </p:cNvPr>
          <p:cNvSpPr>
            <a:spLocks noChangeShapeType="1"/>
          </p:cNvSpPr>
          <p:nvPr/>
        </p:nvSpPr>
        <p:spPr bwMode="auto">
          <a:xfrm>
            <a:off x="4751387" y="2451197"/>
            <a:ext cx="0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46" name="Group 140">
            <a:extLst>
              <a:ext uri="{FF2B5EF4-FFF2-40B4-BE49-F238E27FC236}">
                <a16:creationId xmlns:a16="http://schemas.microsoft.com/office/drawing/2014/main" id="{EB706322-3866-4276-A721-1D09C495E5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2193672"/>
              </p:ext>
            </p:extLst>
          </p:nvPr>
        </p:nvGraphicFramePr>
        <p:xfrm>
          <a:off x="5932487" y="1093934"/>
          <a:ext cx="2820988" cy="457200"/>
        </p:xfrm>
        <a:graphic>
          <a:graphicData uri="http://schemas.openxmlformats.org/drawingml/2006/table">
            <a:tbl>
              <a:tblPr/>
              <a:tblGrid>
                <a:gridCol w="939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87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00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coef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expn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next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7" name="Text Box 72">
            <a:extLst>
              <a:ext uri="{FF2B5EF4-FFF2-40B4-BE49-F238E27FC236}">
                <a16:creationId xmlns:a16="http://schemas.microsoft.com/office/drawing/2014/main" id="{13E86A98-46F3-48EE-869D-0826EBFD64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70159" y="3567384"/>
            <a:ext cx="1573212" cy="417165"/>
          </a:xfrm>
          <a:prstGeom prst="rect">
            <a:avLst/>
          </a:prstGeom>
          <a:solidFill>
            <a:srgbClr val="CCECFF"/>
          </a:solidFill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dist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二元多项式</a:t>
            </a: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:</a:t>
            </a:r>
          </a:p>
        </p:txBody>
      </p:sp>
      <p:sp>
        <p:nvSpPr>
          <p:cNvPr id="48" name="Text Box 73">
            <a:extLst>
              <a:ext uri="{FF2B5EF4-FFF2-40B4-BE49-F238E27FC236}">
                <a16:creationId xmlns:a16="http://schemas.microsoft.com/office/drawing/2014/main" id="{F8649BF4-C7DA-423E-8D13-2540F184F9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50987" y="4809397"/>
            <a:ext cx="6096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P</a:t>
            </a:r>
          </a:p>
        </p:txBody>
      </p:sp>
      <p:sp>
        <p:nvSpPr>
          <p:cNvPr id="49" name="Line 74">
            <a:extLst>
              <a:ext uri="{FF2B5EF4-FFF2-40B4-BE49-F238E27FC236}">
                <a16:creationId xmlns:a16="http://schemas.microsoft.com/office/drawing/2014/main" id="{48A36E36-8F34-4E59-9B00-29EE6BE28010}"/>
              </a:ext>
            </a:extLst>
          </p:cNvPr>
          <p:cNvSpPr>
            <a:spLocks noChangeShapeType="1"/>
          </p:cNvSpPr>
          <p:nvPr/>
        </p:nvSpPr>
        <p:spPr bwMode="auto">
          <a:xfrm>
            <a:off x="2008187" y="5037997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Line 75">
            <a:extLst>
              <a:ext uri="{FF2B5EF4-FFF2-40B4-BE49-F238E27FC236}">
                <a16:creationId xmlns:a16="http://schemas.microsoft.com/office/drawing/2014/main" id="{C259DB54-451E-48A0-8445-B7481E89CCA6}"/>
              </a:ext>
            </a:extLst>
          </p:cNvPr>
          <p:cNvSpPr>
            <a:spLocks noChangeShapeType="1"/>
          </p:cNvSpPr>
          <p:nvPr/>
        </p:nvSpPr>
        <p:spPr bwMode="auto">
          <a:xfrm>
            <a:off x="3449637" y="5037997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51" name="Group 76">
            <a:extLst>
              <a:ext uri="{FF2B5EF4-FFF2-40B4-BE49-F238E27FC236}">
                <a16:creationId xmlns:a16="http://schemas.microsoft.com/office/drawing/2014/main" id="{561D6D77-E947-47F5-9682-2C750D7116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8398591"/>
              </p:ext>
            </p:extLst>
          </p:nvPr>
        </p:nvGraphicFramePr>
        <p:xfrm>
          <a:off x="3809999" y="4899885"/>
          <a:ext cx="1409700" cy="412642"/>
        </p:xfrm>
        <a:graphic>
          <a:graphicData uri="http://schemas.openxmlformats.org/drawingml/2006/table">
            <a:tbl>
              <a:tblPr/>
              <a:tblGrid>
                <a:gridCol w="3317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68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17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92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10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0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kumimoji="1" lang="en-CA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2" name="Group 88">
            <a:extLst>
              <a:ext uri="{FF2B5EF4-FFF2-40B4-BE49-F238E27FC236}">
                <a16:creationId xmlns:a16="http://schemas.microsoft.com/office/drawing/2014/main" id="{7228F31A-F108-4FDE-B167-EC5CC6C174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4274404"/>
              </p:ext>
            </p:extLst>
          </p:nvPr>
        </p:nvGraphicFramePr>
        <p:xfrm>
          <a:off x="5437187" y="4899885"/>
          <a:ext cx="1295400" cy="442912"/>
        </p:xfrm>
        <a:graphic>
          <a:graphicData uri="http://schemas.openxmlformats.org/drawingml/2006/table">
            <a:tbl>
              <a:tblPr/>
              <a:tblGrid>
                <a:gridCol w="30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42912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2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0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3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kumimoji="1" lang="en-CA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3" name="Group 100">
            <a:extLst>
              <a:ext uri="{FF2B5EF4-FFF2-40B4-BE49-F238E27FC236}">
                <a16:creationId xmlns:a16="http://schemas.microsoft.com/office/drawing/2014/main" id="{430896BA-A4C2-490C-8401-29B85CB6FC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0942360"/>
              </p:ext>
            </p:extLst>
          </p:nvPr>
        </p:nvGraphicFramePr>
        <p:xfrm>
          <a:off x="6961187" y="4914172"/>
          <a:ext cx="1457325" cy="412642"/>
        </p:xfrm>
        <a:graphic>
          <a:graphicData uri="http://schemas.openxmlformats.org/drawingml/2006/table">
            <a:tbl>
              <a:tblPr/>
              <a:tblGrid>
                <a:gridCol w="514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2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7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2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12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kumimoji="1" lang="en-CA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4" name="Line 112">
            <a:extLst>
              <a:ext uri="{FF2B5EF4-FFF2-40B4-BE49-F238E27FC236}">
                <a16:creationId xmlns:a16="http://schemas.microsoft.com/office/drawing/2014/main" id="{54EB879F-0243-4933-BAE7-5EFC2DE7C654}"/>
              </a:ext>
            </a:extLst>
          </p:cNvPr>
          <p:cNvSpPr>
            <a:spLocks noChangeShapeType="1"/>
          </p:cNvSpPr>
          <p:nvPr/>
        </p:nvSpPr>
        <p:spPr bwMode="auto">
          <a:xfrm>
            <a:off x="5056187" y="5037997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Line 113">
            <a:extLst>
              <a:ext uri="{FF2B5EF4-FFF2-40B4-BE49-F238E27FC236}">
                <a16:creationId xmlns:a16="http://schemas.microsoft.com/office/drawing/2014/main" id="{C9BCB397-CEDA-42DD-9E84-ED37B019B11A}"/>
              </a:ext>
            </a:extLst>
          </p:cNvPr>
          <p:cNvSpPr>
            <a:spLocks noChangeShapeType="1"/>
          </p:cNvSpPr>
          <p:nvPr/>
        </p:nvSpPr>
        <p:spPr bwMode="auto">
          <a:xfrm>
            <a:off x="6580187" y="5037997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6" name="Line 114">
            <a:extLst>
              <a:ext uri="{FF2B5EF4-FFF2-40B4-BE49-F238E27FC236}">
                <a16:creationId xmlns:a16="http://schemas.microsoft.com/office/drawing/2014/main" id="{3743988F-739D-4384-AB9C-59A61DEA5006}"/>
              </a:ext>
            </a:extLst>
          </p:cNvPr>
          <p:cNvSpPr>
            <a:spLocks noChangeShapeType="1"/>
          </p:cNvSpPr>
          <p:nvPr/>
        </p:nvSpPr>
        <p:spPr bwMode="auto">
          <a:xfrm>
            <a:off x="10085387" y="5418997"/>
            <a:ext cx="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57" name="Group 115">
            <a:extLst>
              <a:ext uri="{FF2B5EF4-FFF2-40B4-BE49-F238E27FC236}">
                <a16:creationId xmlns:a16="http://schemas.microsoft.com/office/drawing/2014/main" id="{4F52F0DA-326F-40FC-A66B-052A3AE5B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8783226"/>
              </p:ext>
            </p:extLst>
          </p:nvPr>
        </p:nvGraphicFramePr>
        <p:xfrm>
          <a:off x="8561387" y="4885597"/>
          <a:ext cx="1295400" cy="412642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5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0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0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^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8" name="Line 127">
            <a:extLst>
              <a:ext uri="{FF2B5EF4-FFF2-40B4-BE49-F238E27FC236}">
                <a16:creationId xmlns:a16="http://schemas.microsoft.com/office/drawing/2014/main" id="{1F0F3741-800B-4867-AEB4-B78BA951D116}"/>
              </a:ext>
            </a:extLst>
          </p:cNvPr>
          <p:cNvSpPr>
            <a:spLocks noChangeShapeType="1"/>
          </p:cNvSpPr>
          <p:nvPr/>
        </p:nvSpPr>
        <p:spPr bwMode="auto">
          <a:xfrm>
            <a:off x="8180387" y="5009422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59" name="Group 128">
            <a:extLst>
              <a:ext uri="{FF2B5EF4-FFF2-40B4-BE49-F238E27FC236}">
                <a16:creationId xmlns:a16="http://schemas.microsoft.com/office/drawing/2014/main" id="{B69E5801-4D97-427B-A545-0D84A5AFFB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0225166"/>
              </p:ext>
            </p:extLst>
          </p:nvPr>
        </p:nvGraphicFramePr>
        <p:xfrm>
          <a:off x="2389187" y="4885597"/>
          <a:ext cx="1295400" cy="442913"/>
        </p:xfrm>
        <a:graphic>
          <a:graphicData uri="http://schemas.openxmlformats.org/drawingml/2006/table">
            <a:tbl>
              <a:tblPr/>
              <a:tblGrid>
                <a:gridCol w="30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42913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/</a:t>
                      </a:r>
                      <a:endParaRPr kumimoji="1" lang="en-US" altLang="zh-CN" sz="18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/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/</a:t>
                      </a:r>
                      <a:endParaRPr kumimoji="1" lang="en-US" altLang="zh-CN" sz="18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kumimoji="1" lang="en-CA" altLang="zh-CN" sz="18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1" name="文本框 60">
            <a:extLst>
              <a:ext uri="{FF2B5EF4-FFF2-40B4-BE49-F238E27FC236}">
                <a16:creationId xmlns:a16="http://schemas.microsoft.com/office/drawing/2014/main" id="{DA7F60DD-A73D-4B5E-B0BB-D4ABB11E81A8}"/>
              </a:ext>
            </a:extLst>
          </p:cNvPr>
          <p:cNvSpPr txBox="1"/>
          <p:nvPr/>
        </p:nvSpPr>
        <p:spPr>
          <a:xfrm>
            <a:off x="850426" y="307352"/>
            <a:ext cx="6094520" cy="525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5.6</a:t>
            </a:r>
            <a:r>
              <a:rPr lang="zh-CN" altLang="en-US" sz="2400" b="1" dirty="0">
                <a:solidFill>
                  <a:srgbClr val="FF0000"/>
                </a:solidFill>
                <a:cs typeface="+mn-ea"/>
                <a:sym typeface="+mn-lt"/>
              </a:rPr>
              <a:t>**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 m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元多项式的表示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2B02A81-6EDB-4D0E-9897-9C4A17BDC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13</a:t>
            </a:fld>
            <a:endParaRPr lang="zh-CN" altLang="en-US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73723C63-2B15-47B8-903B-8FFF51D71ADD}"/>
              </a:ext>
            </a:extLst>
          </p:cNvPr>
          <p:cNvSpPr txBox="1"/>
          <p:nvPr/>
        </p:nvSpPr>
        <p:spPr>
          <a:xfrm>
            <a:off x="2026333" y="4164032"/>
            <a:ext cx="2841991" cy="4165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P(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x,y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</a:t>
            </a:r>
            <a:r>
              <a:rPr lang="en-US" altLang="zh-CN" sz="1800" baseline="-25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=x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+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2y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3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+12xy+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5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4238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4" grpId="0"/>
      <p:bldP spid="35" grpId="0" animBg="1"/>
      <p:bldP spid="36" grpId="0" animBg="1"/>
      <p:bldP spid="37" grpId="0" animBg="1"/>
      <p:bldP spid="38" grpId="0" animBg="1"/>
      <p:bldP spid="42" grpId="0" animBg="1"/>
      <p:bldP spid="44" grpId="0"/>
      <p:bldP spid="45" grpId="0" animBg="1"/>
      <p:bldP spid="47" grpId="0" animBg="1"/>
      <p:bldP spid="48" grpId="0"/>
      <p:bldP spid="49" grpId="0" animBg="1"/>
      <p:bldP spid="50" grpId="0" animBg="1"/>
      <p:bldP spid="54" grpId="0" animBg="1"/>
      <p:bldP spid="55" grpId="0" animBg="1"/>
      <p:bldP spid="56" grpId="0" animBg="1"/>
      <p:bldP spid="58" grpId="0" animBg="1"/>
      <p:bldP spid="6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Box 2">
            <a:extLst>
              <a:ext uri="{FF2B5EF4-FFF2-40B4-BE49-F238E27FC236}">
                <a16:creationId xmlns:a16="http://schemas.microsoft.com/office/drawing/2014/main" id="{CE7943B1-6822-45C3-8190-C590EAF905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5285" y="1915615"/>
            <a:ext cx="66294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P(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x,y,z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</a:t>
            </a:r>
            <a:r>
              <a:rPr lang="en-US" altLang="zh-CN" sz="1800" baseline="-25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=x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y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3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z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+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2x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6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y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3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z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+3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x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5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y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z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+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x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4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y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4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z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+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6x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3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y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4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z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+2yz+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15</a:t>
            </a:r>
          </a:p>
        </p:txBody>
      </p:sp>
      <p:graphicFrame>
        <p:nvGraphicFramePr>
          <p:cNvPr id="27" name="Group 131">
            <a:extLst>
              <a:ext uri="{FF2B5EF4-FFF2-40B4-BE49-F238E27FC236}">
                <a16:creationId xmlns:a16="http://schemas.microsoft.com/office/drawing/2014/main" id="{323228DC-5932-4CE0-811E-CDAB7E76D4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2320823"/>
              </p:ext>
            </p:extLst>
          </p:nvPr>
        </p:nvGraphicFramePr>
        <p:xfrm>
          <a:off x="1808085" y="2774197"/>
          <a:ext cx="1752600" cy="412642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/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//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/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/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kumimoji="1" lang="en-CA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8" name="Text Box 17">
            <a:extLst>
              <a:ext uri="{FF2B5EF4-FFF2-40B4-BE49-F238E27FC236}">
                <a16:creationId xmlns:a16="http://schemas.microsoft.com/office/drawing/2014/main" id="{0ACFB0AA-CC8D-4C2B-9ADE-5834E9B6B4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2785" y="2456532"/>
            <a:ext cx="6096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P</a:t>
            </a:r>
          </a:p>
        </p:txBody>
      </p:sp>
      <p:sp>
        <p:nvSpPr>
          <p:cNvPr id="29" name="Line 18">
            <a:extLst>
              <a:ext uri="{FF2B5EF4-FFF2-40B4-BE49-F238E27FC236}">
                <a16:creationId xmlns:a16="http://schemas.microsoft.com/office/drawing/2014/main" id="{EBCD0BC2-670B-4FA4-8782-EBAF82594EBE}"/>
              </a:ext>
            </a:extLst>
          </p:cNvPr>
          <p:cNvSpPr>
            <a:spLocks noChangeShapeType="1"/>
          </p:cNvSpPr>
          <p:nvPr/>
        </p:nvSpPr>
        <p:spPr bwMode="auto">
          <a:xfrm>
            <a:off x="1427085" y="2926597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0" name="Line 19">
            <a:extLst>
              <a:ext uri="{FF2B5EF4-FFF2-40B4-BE49-F238E27FC236}">
                <a16:creationId xmlns:a16="http://schemas.microsoft.com/office/drawing/2014/main" id="{367D6E88-74CB-4AB6-A546-960FE9DB67A6}"/>
              </a:ext>
            </a:extLst>
          </p:cNvPr>
          <p:cNvSpPr>
            <a:spLocks noChangeShapeType="1"/>
          </p:cNvSpPr>
          <p:nvPr/>
        </p:nvSpPr>
        <p:spPr bwMode="auto">
          <a:xfrm>
            <a:off x="3325735" y="2926597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31" name="Group 20">
            <a:extLst>
              <a:ext uri="{FF2B5EF4-FFF2-40B4-BE49-F238E27FC236}">
                <a16:creationId xmlns:a16="http://schemas.microsoft.com/office/drawing/2014/main" id="{E5373972-2CA9-43B2-A42E-C91691A45A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8901483"/>
              </p:ext>
            </p:extLst>
          </p:nvPr>
        </p:nvGraphicFramePr>
        <p:xfrm>
          <a:off x="3716260" y="2777372"/>
          <a:ext cx="1770063" cy="412642"/>
        </p:xfrm>
        <a:graphic>
          <a:graphicData uri="http://schemas.openxmlformats.org/drawingml/2006/table">
            <a:tbl>
              <a:tblPr/>
              <a:tblGrid>
                <a:gridCol w="33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64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24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81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365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  <a:endParaRPr kumimoji="1" lang="en-US" altLang="zh-CN" sz="1800" b="0" i="0" u="none" strike="noStrike" kern="1200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kern="1200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10</a:t>
                      </a:r>
                      <a:endParaRPr kumimoji="1" lang="en-US" altLang="zh-CN" sz="1800" b="0" i="0" u="none" strike="noStrike" kern="1200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kern="1200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3</a:t>
                      </a:r>
                      <a:endParaRPr kumimoji="1" lang="en-US" altLang="zh-CN" sz="1800" b="0" i="0" u="none" strike="noStrike" kern="1200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kern="1200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2</a:t>
                      </a:r>
                      <a:endParaRPr kumimoji="1" lang="en-US" altLang="zh-CN" sz="1800" b="0" i="0" u="none" strike="noStrike" kern="1200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kumimoji="1" lang="en-CA" altLang="zh-CN" sz="1800" b="0" i="0" u="none" strike="noStrike" kern="1200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2" name="Group 34">
            <a:extLst>
              <a:ext uri="{FF2B5EF4-FFF2-40B4-BE49-F238E27FC236}">
                <a16:creationId xmlns:a16="http://schemas.microsoft.com/office/drawing/2014/main" id="{D0EA44CE-83E0-4CEA-83E0-F364A0A697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608418"/>
              </p:ext>
            </p:extLst>
          </p:nvPr>
        </p:nvGraphicFramePr>
        <p:xfrm>
          <a:off x="5618085" y="2788484"/>
          <a:ext cx="1600200" cy="448266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2</a:t>
                      </a:r>
                      <a:endParaRPr kumimoji="1" lang="en-US" altLang="zh-CN" sz="1800" b="0" i="0" u="none" strike="noStrike" kern="1200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6</a:t>
                      </a:r>
                      <a:endParaRPr kumimoji="1" lang="en-US" altLang="zh-CN" sz="20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3</a:t>
                      </a:r>
                      <a:endParaRPr kumimoji="1" lang="en-US" altLang="zh-CN" sz="20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2</a:t>
                      </a:r>
                      <a:endParaRPr kumimoji="1" lang="en-US" altLang="zh-CN" sz="20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kumimoji="1" lang="en-CA" altLang="zh-CN" sz="20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3" name="Group 48">
            <a:extLst>
              <a:ext uri="{FF2B5EF4-FFF2-40B4-BE49-F238E27FC236}">
                <a16:creationId xmlns:a16="http://schemas.microsoft.com/office/drawing/2014/main" id="{EBFC483B-F44D-4DB2-94E4-9D41E9CB5A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2087353"/>
              </p:ext>
            </p:extLst>
          </p:nvPr>
        </p:nvGraphicFramePr>
        <p:xfrm>
          <a:off x="7523085" y="2802772"/>
          <a:ext cx="1600200" cy="412642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kern="1200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3</a:t>
                      </a:r>
                      <a:endParaRPr kumimoji="1" lang="en-US" altLang="zh-CN" sz="1800" b="0" i="0" u="none" strike="noStrike" kern="1200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kern="1200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5</a:t>
                      </a:r>
                      <a:endParaRPr kumimoji="1" lang="en-US" altLang="zh-CN" sz="1800" b="0" i="0" u="none" strike="noStrike" kern="1200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kern="1200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2</a:t>
                      </a:r>
                      <a:endParaRPr kumimoji="1" lang="en-US" altLang="zh-CN" sz="1800" b="0" i="0" u="none" strike="noStrike" kern="1200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kern="1200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2</a:t>
                      </a:r>
                      <a:endParaRPr kumimoji="1" lang="en-US" altLang="zh-CN" sz="1800" b="0" i="0" u="none" strike="noStrike" kern="1200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kumimoji="1" lang="en-CA" altLang="zh-CN" sz="1800" b="0" i="0" u="none" strike="noStrike" kern="1200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4" name="Group 62">
            <a:extLst>
              <a:ext uri="{FF2B5EF4-FFF2-40B4-BE49-F238E27FC236}">
                <a16:creationId xmlns:a16="http://schemas.microsoft.com/office/drawing/2014/main" id="{F1CFFACF-11C8-4B35-B26E-C54EB1AA92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6075964"/>
              </p:ext>
            </p:extLst>
          </p:nvPr>
        </p:nvGraphicFramePr>
        <p:xfrm>
          <a:off x="6837285" y="3736222"/>
          <a:ext cx="1600200" cy="413131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095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2</a:t>
                      </a:r>
                      <a:endParaRPr kumimoji="1" lang="en-US" altLang="zh-CN" sz="1800" b="0" i="0" u="none" strike="noStrike" kern="1200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？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？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？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kumimoji="1" lang="en-CA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5" name="Group 76">
            <a:extLst>
              <a:ext uri="{FF2B5EF4-FFF2-40B4-BE49-F238E27FC236}">
                <a16:creationId xmlns:a16="http://schemas.microsoft.com/office/drawing/2014/main" id="{A2F78DEF-0708-4905-9AAA-DFA5C61274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0293485"/>
              </p:ext>
            </p:extLst>
          </p:nvPr>
        </p:nvGraphicFramePr>
        <p:xfrm>
          <a:off x="8666085" y="3750509"/>
          <a:ext cx="1752600" cy="412642"/>
        </p:xfrm>
        <a:graphic>
          <a:graphicData uri="http://schemas.openxmlformats.org/drawingml/2006/table">
            <a:tbl>
              <a:tblPr/>
              <a:tblGrid>
                <a:gridCol w="4778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97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84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90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15</a:t>
                      </a:r>
                      <a:endParaRPr kumimoji="1" lang="en-US" altLang="zh-CN" sz="1800" b="0" i="0" u="none" strike="noStrike" kern="1200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0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0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0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^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6" name="Group 90">
            <a:extLst>
              <a:ext uri="{FF2B5EF4-FFF2-40B4-BE49-F238E27FC236}">
                <a16:creationId xmlns:a16="http://schemas.microsoft.com/office/drawing/2014/main" id="{D29450ED-4F9C-4C35-A17D-6A814E2CD5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7666694"/>
              </p:ext>
            </p:extLst>
          </p:nvPr>
        </p:nvGraphicFramePr>
        <p:xfrm>
          <a:off x="3179685" y="3736222"/>
          <a:ext cx="1600200" cy="412642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  <a:endParaRPr kumimoji="1" lang="en-US" altLang="zh-CN" sz="1800" b="0" i="0" u="none" strike="noStrike" kern="1200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4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4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  <a:endParaRPr kumimoji="1" lang="en-US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kumimoji="1" lang="en-CA" altLang="zh-CN" sz="1800" b="0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7" name="Group 104">
            <a:extLst>
              <a:ext uri="{FF2B5EF4-FFF2-40B4-BE49-F238E27FC236}">
                <a16:creationId xmlns:a16="http://schemas.microsoft.com/office/drawing/2014/main" id="{533ED865-9015-49C8-9538-4908831388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2026165"/>
              </p:ext>
            </p:extLst>
          </p:nvPr>
        </p:nvGraphicFramePr>
        <p:xfrm>
          <a:off x="5008485" y="3750509"/>
          <a:ext cx="1600200" cy="412642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kern="1200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6</a:t>
                      </a:r>
                      <a:endParaRPr kumimoji="1" lang="en-US" altLang="zh-CN" sz="1800" b="0" i="0" u="none" strike="noStrike" kern="1200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kern="1200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3</a:t>
                      </a:r>
                      <a:endParaRPr kumimoji="1" lang="en-US" altLang="zh-CN" sz="1800" b="0" i="0" u="none" strike="noStrike" kern="1200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kern="1200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4</a:t>
                      </a:r>
                      <a:endParaRPr kumimoji="1" lang="en-US" altLang="zh-CN" sz="1800" b="0" i="0" u="none" strike="noStrike" kern="1200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kern="1200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  <a:endParaRPr kumimoji="1" lang="en-US" altLang="zh-CN" sz="1800" b="0" i="0" u="none" strike="noStrike" kern="1200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kumimoji="1" lang="en-CA" altLang="zh-CN" sz="1800" b="0" i="0" u="none" strike="noStrike" kern="1200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8" name="Line 118">
            <a:extLst>
              <a:ext uri="{FF2B5EF4-FFF2-40B4-BE49-F238E27FC236}">
                <a16:creationId xmlns:a16="http://schemas.microsoft.com/office/drawing/2014/main" id="{4FFAF72B-F913-496F-B940-D0BE2E1ADA1F}"/>
              </a:ext>
            </a:extLst>
          </p:cNvPr>
          <p:cNvSpPr>
            <a:spLocks noChangeShapeType="1"/>
          </p:cNvSpPr>
          <p:nvPr/>
        </p:nvSpPr>
        <p:spPr bwMode="auto">
          <a:xfrm>
            <a:off x="5237085" y="2926597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9" name="Line 119">
            <a:extLst>
              <a:ext uri="{FF2B5EF4-FFF2-40B4-BE49-F238E27FC236}">
                <a16:creationId xmlns:a16="http://schemas.microsoft.com/office/drawing/2014/main" id="{C43515B7-AAFD-4F71-9AEB-100025253A34}"/>
              </a:ext>
            </a:extLst>
          </p:cNvPr>
          <p:cNvSpPr>
            <a:spLocks noChangeShapeType="1"/>
          </p:cNvSpPr>
          <p:nvPr/>
        </p:nvSpPr>
        <p:spPr bwMode="auto">
          <a:xfrm>
            <a:off x="7142085" y="2926597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0" name="Line 120">
            <a:extLst>
              <a:ext uri="{FF2B5EF4-FFF2-40B4-BE49-F238E27FC236}">
                <a16:creationId xmlns:a16="http://schemas.microsoft.com/office/drawing/2014/main" id="{AC9FFF6F-60A4-4F4D-95FD-1C95D9442B07}"/>
              </a:ext>
            </a:extLst>
          </p:cNvPr>
          <p:cNvSpPr>
            <a:spLocks noChangeShapeType="1"/>
          </p:cNvSpPr>
          <p:nvPr/>
        </p:nvSpPr>
        <p:spPr bwMode="auto">
          <a:xfrm>
            <a:off x="8285085" y="3917197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1" name="Line 121">
            <a:extLst>
              <a:ext uri="{FF2B5EF4-FFF2-40B4-BE49-F238E27FC236}">
                <a16:creationId xmlns:a16="http://schemas.microsoft.com/office/drawing/2014/main" id="{F16AE87D-1393-41A0-9829-6255DD217754}"/>
              </a:ext>
            </a:extLst>
          </p:cNvPr>
          <p:cNvSpPr>
            <a:spLocks noChangeShapeType="1"/>
          </p:cNvSpPr>
          <p:nvPr/>
        </p:nvSpPr>
        <p:spPr bwMode="auto">
          <a:xfrm>
            <a:off x="6456285" y="3917197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2" name="Line 122">
            <a:extLst>
              <a:ext uri="{FF2B5EF4-FFF2-40B4-BE49-F238E27FC236}">
                <a16:creationId xmlns:a16="http://schemas.microsoft.com/office/drawing/2014/main" id="{DA700AA1-77F2-4683-BFDB-28D3F01D19A4}"/>
              </a:ext>
            </a:extLst>
          </p:cNvPr>
          <p:cNvSpPr>
            <a:spLocks noChangeShapeType="1"/>
          </p:cNvSpPr>
          <p:nvPr/>
        </p:nvSpPr>
        <p:spPr bwMode="auto">
          <a:xfrm>
            <a:off x="4627485" y="3917197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3" name="Line 123">
            <a:extLst>
              <a:ext uri="{FF2B5EF4-FFF2-40B4-BE49-F238E27FC236}">
                <a16:creationId xmlns:a16="http://schemas.microsoft.com/office/drawing/2014/main" id="{8ECB21CD-3FE0-487C-8A75-2C12A6E4351E}"/>
              </a:ext>
            </a:extLst>
          </p:cNvPr>
          <p:cNvSpPr>
            <a:spLocks noChangeShapeType="1"/>
          </p:cNvSpPr>
          <p:nvPr/>
        </p:nvSpPr>
        <p:spPr bwMode="auto">
          <a:xfrm>
            <a:off x="2798685" y="3917197"/>
            <a:ext cx="381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4" name="Line 124">
            <a:extLst>
              <a:ext uri="{FF2B5EF4-FFF2-40B4-BE49-F238E27FC236}">
                <a16:creationId xmlns:a16="http://schemas.microsoft.com/office/drawing/2014/main" id="{3E9312C7-9003-4005-B5A7-0CE2B6AE9297}"/>
              </a:ext>
            </a:extLst>
          </p:cNvPr>
          <p:cNvSpPr>
            <a:spLocks noChangeShapeType="1"/>
          </p:cNvSpPr>
          <p:nvPr/>
        </p:nvSpPr>
        <p:spPr bwMode="auto">
          <a:xfrm>
            <a:off x="8894685" y="3002797"/>
            <a:ext cx="5334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5" name="Line 125">
            <a:extLst>
              <a:ext uri="{FF2B5EF4-FFF2-40B4-BE49-F238E27FC236}">
                <a16:creationId xmlns:a16="http://schemas.microsoft.com/office/drawing/2014/main" id="{37D625B4-7AE4-4CE2-B08C-137F41FEC469}"/>
              </a:ext>
            </a:extLst>
          </p:cNvPr>
          <p:cNvSpPr>
            <a:spLocks noChangeShapeType="1"/>
          </p:cNvSpPr>
          <p:nvPr/>
        </p:nvSpPr>
        <p:spPr bwMode="auto">
          <a:xfrm>
            <a:off x="9428085" y="3002797"/>
            <a:ext cx="0" cy="381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6" name="Line 126">
            <a:extLst>
              <a:ext uri="{FF2B5EF4-FFF2-40B4-BE49-F238E27FC236}">
                <a16:creationId xmlns:a16="http://schemas.microsoft.com/office/drawing/2014/main" id="{10F1AE7D-F968-433B-9294-4F054E4B3C42}"/>
              </a:ext>
            </a:extLst>
          </p:cNvPr>
          <p:cNvSpPr>
            <a:spLocks noChangeShapeType="1"/>
          </p:cNvSpPr>
          <p:nvPr/>
        </p:nvSpPr>
        <p:spPr bwMode="auto">
          <a:xfrm>
            <a:off x="9351885" y="3307597"/>
            <a:ext cx="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7" name="Line 127">
            <a:extLst>
              <a:ext uri="{FF2B5EF4-FFF2-40B4-BE49-F238E27FC236}">
                <a16:creationId xmlns:a16="http://schemas.microsoft.com/office/drawing/2014/main" id="{8F3DD7FD-90B7-49B4-8420-144C05DE424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798685" y="3383797"/>
            <a:ext cx="66294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8" name="Line 128">
            <a:extLst>
              <a:ext uri="{FF2B5EF4-FFF2-40B4-BE49-F238E27FC236}">
                <a16:creationId xmlns:a16="http://schemas.microsoft.com/office/drawing/2014/main" id="{213000B3-37AA-4B8F-8C70-6D5D8CB7FA5A}"/>
              </a:ext>
            </a:extLst>
          </p:cNvPr>
          <p:cNvSpPr>
            <a:spLocks noChangeShapeType="1"/>
          </p:cNvSpPr>
          <p:nvPr/>
        </p:nvSpPr>
        <p:spPr bwMode="auto">
          <a:xfrm>
            <a:off x="2798685" y="3383797"/>
            <a:ext cx="0" cy="5334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9" name="Text Box 129">
            <a:extLst>
              <a:ext uri="{FF2B5EF4-FFF2-40B4-BE49-F238E27FC236}">
                <a16:creationId xmlns:a16="http://schemas.microsoft.com/office/drawing/2014/main" id="{8BEB884B-EEB6-4C45-BCDB-DF2C6B1EE4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80712" y="4436086"/>
            <a:ext cx="9298620" cy="2150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b="1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缺点：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若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m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元多项式无论各项的变元数多少，都按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m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个指数分配单元，造成空间浪费，</a:t>
            </a:r>
            <a:endParaRPr lang="en-US" altLang="zh-CN" sz="1800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若按实际分配，则操作困难；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m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值不同，结点大小不一致，存储管理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endParaRPr lang="zh-CN" altLang="en-US" sz="2200" b="1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E20D4249-2395-4953-8E8C-E9DE8D19FE21}"/>
              </a:ext>
            </a:extLst>
          </p:cNvPr>
          <p:cNvSpPr txBox="1"/>
          <p:nvPr/>
        </p:nvSpPr>
        <p:spPr>
          <a:xfrm>
            <a:off x="1811999" y="1211717"/>
            <a:ext cx="1981570" cy="417165"/>
          </a:xfrm>
          <a:prstGeom prst="rect">
            <a:avLst/>
          </a:prstGeom>
          <a:solidFill>
            <a:srgbClr val="CCECFF"/>
          </a:solidFill>
        </p:spPr>
        <p:txBody>
          <a:bodyPr wrap="square">
            <a:spAutoFit/>
          </a:bodyPr>
          <a:lstStyle/>
          <a:p>
            <a:pPr marL="0" marR="0" lvl="0" indent="0" algn="dist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三元多项式</a:t>
            </a: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: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C0B080-F91C-479A-A275-58661665D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14</a:t>
            </a:fld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FA40D73F-564D-4BC3-8A43-BB06ACBDE680}"/>
              </a:ext>
            </a:extLst>
          </p:cNvPr>
          <p:cNvSpPr txBox="1"/>
          <p:nvPr/>
        </p:nvSpPr>
        <p:spPr>
          <a:xfrm>
            <a:off x="850426" y="307352"/>
            <a:ext cx="6094520" cy="525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5.6</a:t>
            </a:r>
            <a:r>
              <a:rPr lang="zh-CN" altLang="en-US" sz="2400" b="1" dirty="0">
                <a:solidFill>
                  <a:srgbClr val="FF0000"/>
                </a:solidFill>
                <a:cs typeface="+mn-ea"/>
                <a:sym typeface="+mn-lt"/>
              </a:rPr>
              <a:t>**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 m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元多项式的表示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81174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8" grpId="0"/>
      <p:bldP spid="29" grpId="0" animBg="1"/>
      <p:bldP spid="30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5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>
            <a:extLst>
              <a:ext uri="{FF2B5EF4-FFF2-40B4-BE49-F238E27FC236}">
                <a16:creationId xmlns:a16="http://schemas.microsoft.com/office/drawing/2014/main" id="{570CE401-4121-4816-9983-F2464BD21B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3444" y="1657094"/>
            <a:ext cx="5988476" cy="40756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P(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x,y,z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</a:t>
            </a:r>
            <a:r>
              <a:rPr lang="en-US" altLang="zh-CN" sz="1800" baseline="-25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= </a:t>
            </a: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((x</a:t>
            </a:r>
            <a:r>
              <a:rPr lang="en-US" altLang="zh-CN" sz="1800" baseline="300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10 </a:t>
            </a: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+</a:t>
            </a:r>
            <a:r>
              <a:rPr lang="en-US" altLang="zh-CN" sz="1800" baseline="300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2x</a:t>
            </a:r>
            <a:r>
              <a:rPr lang="en-US" altLang="zh-CN" sz="1800" baseline="300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6 </a:t>
            </a: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)</a:t>
            </a:r>
            <a:r>
              <a:rPr lang="en-US" altLang="zh-CN" sz="1800" baseline="300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y</a:t>
            </a:r>
            <a:r>
              <a:rPr lang="en-US" altLang="zh-CN" sz="1800" baseline="300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3 </a:t>
            </a: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+</a:t>
            </a:r>
            <a:r>
              <a:rPr lang="en-US" altLang="zh-CN" sz="1800" baseline="300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3</a:t>
            </a:r>
            <a:r>
              <a:rPr lang="en-US" altLang="zh-CN" sz="1800" baseline="300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x</a:t>
            </a:r>
            <a:r>
              <a:rPr lang="en-US" altLang="zh-CN" sz="1800" baseline="300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5</a:t>
            </a: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y</a:t>
            </a:r>
            <a:r>
              <a:rPr lang="en-US" altLang="zh-CN" sz="1800" baseline="300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2 </a:t>
            </a: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)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z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+</a:t>
            </a: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((</a:t>
            </a:r>
            <a:r>
              <a:rPr lang="en-US" altLang="zh-CN" sz="1800" baseline="300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x</a:t>
            </a:r>
            <a:r>
              <a:rPr lang="en-US" altLang="zh-CN" sz="1800" baseline="300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4 </a:t>
            </a: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+</a:t>
            </a:r>
            <a:r>
              <a:rPr lang="en-US" altLang="zh-CN" sz="1800" baseline="300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6x</a:t>
            </a:r>
            <a:r>
              <a:rPr lang="en-US" altLang="zh-CN" sz="1800" baseline="300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3 </a:t>
            </a: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)</a:t>
            </a:r>
            <a:r>
              <a:rPr lang="en-US" altLang="zh-CN" sz="1800" baseline="300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y</a:t>
            </a:r>
            <a:r>
              <a:rPr lang="en-US" altLang="zh-CN" sz="1800" baseline="300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4 </a:t>
            </a: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+2y )</a:t>
            </a:r>
            <a:r>
              <a:rPr lang="en-US" altLang="zh-CN" sz="1800" baseline="30000" dirty="0">
                <a:solidFill>
                  <a:srgbClr val="FFCF0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z+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15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x,y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)=</a:t>
            </a:r>
            <a:r>
              <a:rPr lang="en-US" altLang="zh-CN" sz="1800" dirty="0">
                <a:solidFill>
                  <a:srgbClr val="FFCF0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(x</a:t>
            </a:r>
            <a:r>
              <a:rPr lang="en-US" altLang="zh-CN" sz="1800" baseline="300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10 </a:t>
            </a:r>
            <a:r>
              <a:rPr lang="en-US" altLang="zh-CN" sz="18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+</a:t>
            </a:r>
            <a:r>
              <a:rPr lang="en-US" altLang="zh-CN" sz="1800" baseline="300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2x</a:t>
            </a:r>
            <a:r>
              <a:rPr lang="en-US" altLang="zh-CN" sz="1800" baseline="300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6 </a:t>
            </a:r>
            <a:r>
              <a:rPr lang="en-US" altLang="zh-CN" sz="18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)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y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3</a:t>
            </a:r>
            <a:r>
              <a:rPr lang="en-US" altLang="zh-CN" sz="1800" baseline="300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+</a:t>
            </a:r>
            <a:r>
              <a:rPr lang="en-US" altLang="zh-CN" sz="1800" baseline="30000" dirty="0">
                <a:solidFill>
                  <a:srgbClr val="FFCF0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3</a:t>
            </a:r>
            <a:r>
              <a:rPr lang="en-US" altLang="zh-CN" sz="1800" baseline="300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x</a:t>
            </a:r>
            <a:r>
              <a:rPr lang="en-US" altLang="zh-CN" sz="1800" baseline="300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5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y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B(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x,y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)=</a:t>
            </a:r>
            <a:r>
              <a:rPr lang="en-US" altLang="zh-CN" sz="1800" dirty="0">
                <a:solidFill>
                  <a:srgbClr val="FFCF0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(</a:t>
            </a:r>
            <a:r>
              <a:rPr lang="en-US" altLang="zh-CN" sz="1800" baseline="300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x</a:t>
            </a:r>
            <a:r>
              <a:rPr lang="en-US" altLang="zh-CN" sz="1800" baseline="300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4 </a:t>
            </a:r>
            <a:r>
              <a:rPr lang="en-US" altLang="zh-CN" sz="18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+</a:t>
            </a:r>
            <a:r>
              <a:rPr lang="en-US" altLang="zh-CN" sz="1800" baseline="300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6x</a:t>
            </a:r>
            <a:r>
              <a:rPr lang="en-US" altLang="zh-CN" sz="1800" baseline="300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3</a:t>
            </a:r>
            <a:r>
              <a:rPr lang="en-US" altLang="zh-CN" sz="18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)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y</a:t>
            </a:r>
            <a:r>
              <a:rPr lang="en-US" altLang="zh-CN" sz="1800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4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+</a:t>
            </a:r>
            <a:r>
              <a:rPr lang="en-US" altLang="zh-CN" sz="18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y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P=z( (A,2), (B,1) , (15,0) )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C(x)= </a:t>
            </a:r>
            <a:r>
              <a:rPr lang="en-US" altLang="zh-CN" sz="18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x</a:t>
            </a:r>
            <a:r>
              <a:rPr lang="en-US" altLang="zh-CN" sz="1800" baseline="300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10 </a:t>
            </a:r>
            <a:r>
              <a:rPr lang="en-US" altLang="zh-CN" sz="18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+</a:t>
            </a:r>
            <a:r>
              <a:rPr lang="en-US" altLang="zh-CN" sz="1800" baseline="300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2x</a:t>
            </a:r>
            <a:r>
              <a:rPr lang="en-US" altLang="zh-CN" sz="1800" baseline="300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6</a:t>
            </a:r>
            <a:r>
              <a:rPr lang="en-US" altLang="zh-CN" sz="1800" baseline="30000" dirty="0">
                <a:solidFill>
                  <a:srgbClr val="FFCF01"/>
                </a:solidFill>
                <a:latin typeface="+mn-lt"/>
                <a:ea typeface="+mn-ea"/>
                <a:cs typeface="+mn-ea"/>
                <a:sym typeface="+mn-lt"/>
              </a:rPr>
              <a:t>                               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D(x)=</a:t>
            </a:r>
            <a:r>
              <a:rPr lang="en-US" altLang="zh-CN" sz="18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3</a:t>
            </a:r>
            <a:r>
              <a:rPr lang="en-US" altLang="zh-CN" sz="1800" baseline="300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x</a:t>
            </a:r>
            <a:r>
              <a:rPr lang="en-US" altLang="zh-CN" sz="1800" baseline="300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5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E(x)= </a:t>
            </a:r>
            <a:r>
              <a:rPr lang="en-US" altLang="zh-CN" sz="18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x</a:t>
            </a:r>
            <a:r>
              <a:rPr lang="en-US" altLang="zh-CN" sz="1800" baseline="300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4 </a:t>
            </a:r>
            <a:r>
              <a:rPr lang="en-US" altLang="zh-CN" sz="18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+</a:t>
            </a:r>
            <a:r>
              <a:rPr lang="en-US" altLang="zh-CN" sz="1800" baseline="300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6x</a:t>
            </a:r>
            <a:r>
              <a:rPr lang="en-US" altLang="zh-CN" sz="1800" baseline="300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3</a:t>
            </a:r>
            <a:r>
              <a:rPr lang="en-US" altLang="zh-CN" sz="1800" baseline="30000" dirty="0">
                <a:solidFill>
                  <a:srgbClr val="FFCF01"/>
                </a:solidFill>
                <a:latin typeface="+mn-lt"/>
                <a:ea typeface="+mn-ea"/>
                <a:cs typeface="+mn-ea"/>
                <a:sym typeface="+mn-lt"/>
              </a:rPr>
              <a:t>                                  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F(x)= </a:t>
            </a:r>
            <a:r>
              <a:rPr lang="en-US" altLang="zh-CN" sz="1800" dirty="0">
                <a:solidFill>
                  <a:srgbClr val="333399"/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A=y( (C,3), (D,2))                B=y( (E,4) , (F,1) )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C=x( (1,10), (2,6) )               D=x( (3,5) )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E=x( (1,4), (6,3) )                 F=x( (2,0) )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1800" baseline="30000" dirty="0">
              <a:solidFill>
                <a:srgbClr val="FFCF0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D27BEE5-7A3D-4016-9718-5AEC7960FEB5}"/>
              </a:ext>
            </a:extLst>
          </p:cNvPr>
          <p:cNvSpPr txBox="1"/>
          <p:nvPr/>
        </p:nvSpPr>
        <p:spPr>
          <a:xfrm>
            <a:off x="1753444" y="1036373"/>
            <a:ext cx="2063954" cy="417165"/>
          </a:xfrm>
          <a:prstGeom prst="rect">
            <a:avLst/>
          </a:prstGeom>
          <a:solidFill>
            <a:srgbClr val="CCECFF"/>
          </a:solidFill>
        </p:spPr>
        <p:txBody>
          <a:bodyPr wrap="square">
            <a:spAutoFit/>
          </a:bodyPr>
          <a:lstStyle/>
          <a:p>
            <a:pPr marL="0" marR="0" lvl="0" indent="0" algn="dist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三元多项式变形</a:t>
            </a: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: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7B88B62-02FF-4EEE-AEE7-F6BA0A18C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15</a:t>
            </a:fld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66838AD-0AAC-470D-8CDB-65810153C55D}"/>
              </a:ext>
            </a:extLst>
          </p:cNvPr>
          <p:cNvSpPr txBox="1"/>
          <p:nvPr/>
        </p:nvSpPr>
        <p:spPr>
          <a:xfrm>
            <a:off x="850426" y="307352"/>
            <a:ext cx="6094520" cy="525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5.6</a:t>
            </a:r>
            <a:r>
              <a:rPr lang="zh-CN" altLang="en-US" sz="2400" b="1" dirty="0">
                <a:solidFill>
                  <a:srgbClr val="FF0000"/>
                </a:solidFill>
                <a:cs typeface="+mn-ea"/>
                <a:sym typeface="+mn-lt"/>
              </a:rPr>
              <a:t>**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 m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元多项式的表示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A01591A-96FD-4A61-8C98-57F7AC9055C7}"/>
              </a:ext>
            </a:extLst>
          </p:cNvPr>
          <p:cNvGrpSpPr/>
          <p:nvPr/>
        </p:nvGrpSpPr>
        <p:grpSpPr>
          <a:xfrm>
            <a:off x="8829570" y="3429000"/>
            <a:ext cx="2806579" cy="3246240"/>
            <a:chOff x="8217422" y="2025968"/>
            <a:chExt cx="3391535" cy="3922832"/>
          </a:xfrm>
        </p:grpSpPr>
        <p:sp>
          <p:nvSpPr>
            <p:cNvPr id="8" name="ExtraShape">
              <a:extLst>
                <a:ext uri="{FF2B5EF4-FFF2-40B4-BE49-F238E27FC236}">
                  <a16:creationId xmlns:a16="http://schemas.microsoft.com/office/drawing/2014/main" id="{22C9737A-5A99-4121-971A-F68F0758D86D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 bwMode="auto">
            <a:xfrm>
              <a:off x="8764792" y="2569965"/>
              <a:ext cx="2434590" cy="2610485"/>
            </a:xfrm>
            <a:custGeom>
              <a:avLst/>
              <a:gdLst>
                <a:gd name="T0" fmla="*/ 508 w 508"/>
                <a:gd name="T1" fmla="*/ 253 h 546"/>
                <a:gd name="T2" fmla="*/ 254 w 508"/>
                <a:gd name="T3" fmla="*/ 0 h 546"/>
                <a:gd name="T4" fmla="*/ 0 w 508"/>
                <a:gd name="T5" fmla="*/ 253 h 546"/>
                <a:gd name="T6" fmla="*/ 154 w 508"/>
                <a:gd name="T7" fmla="*/ 487 h 546"/>
                <a:gd name="T8" fmla="*/ 154 w 508"/>
                <a:gd name="T9" fmla="*/ 487 h 546"/>
                <a:gd name="T10" fmla="*/ 154 w 508"/>
                <a:gd name="T11" fmla="*/ 546 h 546"/>
                <a:gd name="T12" fmla="*/ 354 w 508"/>
                <a:gd name="T13" fmla="*/ 546 h 546"/>
                <a:gd name="T14" fmla="*/ 354 w 508"/>
                <a:gd name="T15" fmla="*/ 487 h 546"/>
                <a:gd name="T16" fmla="*/ 508 w 508"/>
                <a:gd name="T17" fmla="*/ 253 h 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8" h="546">
                  <a:moveTo>
                    <a:pt x="508" y="253"/>
                  </a:moveTo>
                  <a:cubicBezTo>
                    <a:pt x="508" y="113"/>
                    <a:pt x="394" y="0"/>
                    <a:pt x="254" y="0"/>
                  </a:cubicBezTo>
                  <a:cubicBezTo>
                    <a:pt x="114" y="0"/>
                    <a:pt x="0" y="113"/>
                    <a:pt x="0" y="253"/>
                  </a:cubicBezTo>
                  <a:cubicBezTo>
                    <a:pt x="0" y="358"/>
                    <a:pt x="64" y="448"/>
                    <a:pt x="154" y="487"/>
                  </a:cubicBezTo>
                  <a:cubicBezTo>
                    <a:pt x="154" y="487"/>
                    <a:pt x="154" y="487"/>
                    <a:pt x="154" y="487"/>
                  </a:cubicBezTo>
                  <a:cubicBezTo>
                    <a:pt x="154" y="546"/>
                    <a:pt x="154" y="546"/>
                    <a:pt x="154" y="546"/>
                  </a:cubicBezTo>
                  <a:cubicBezTo>
                    <a:pt x="354" y="546"/>
                    <a:pt x="354" y="546"/>
                    <a:pt x="354" y="546"/>
                  </a:cubicBezTo>
                  <a:cubicBezTo>
                    <a:pt x="354" y="487"/>
                    <a:pt x="354" y="487"/>
                    <a:pt x="354" y="487"/>
                  </a:cubicBezTo>
                  <a:cubicBezTo>
                    <a:pt x="444" y="448"/>
                    <a:pt x="508" y="358"/>
                    <a:pt x="508" y="253"/>
                  </a:cubicBezTo>
                  <a:close/>
                </a:path>
              </a:pathLst>
            </a:custGeom>
            <a:solidFill>
              <a:srgbClr val="FFFFFF"/>
            </a:solidFill>
            <a:ln w="52388" cap="rnd">
              <a:solidFill>
                <a:srgbClr val="44546A">
                  <a:alpha val="30000"/>
                </a:srgbClr>
              </a:solidFill>
              <a:prstDash val="solid"/>
              <a:round/>
            </a:ln>
            <a:effectLst>
              <a:outerShdw sx="110000" sy="110000" algn="ctr" rotWithShape="0">
                <a:srgbClr val="44546A">
                  <a:alpha val="10000"/>
                </a:srgbClr>
              </a:outerShdw>
            </a:effectLst>
          </p:spPr>
          <p:txBody>
            <a:bodyPr vert="horz" wrap="none" lIns="91440" tIns="45720" rIns="91440" bIns="45720" numCol="1" anchor="t" anchorCtr="0" compatLnSpc="1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等线" panose="02010600030101010101" charset="-122"/>
                <a:cs typeface="+mn-ea"/>
              </a:endParaRPr>
            </a:p>
          </p:txBody>
        </p:sp>
        <p:sp>
          <p:nvSpPr>
            <p:cNvPr id="9" name="ExtraShape">
              <a:extLst>
                <a:ext uri="{FF2B5EF4-FFF2-40B4-BE49-F238E27FC236}">
                  <a16:creationId xmlns:a16="http://schemas.microsoft.com/office/drawing/2014/main" id="{05FD39FB-2BC4-453A-9F95-52B724A9D449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 bwMode="auto">
            <a:xfrm>
              <a:off x="9387092" y="5102980"/>
              <a:ext cx="1188720" cy="845820"/>
            </a:xfrm>
            <a:custGeom>
              <a:avLst/>
              <a:gdLst>
                <a:gd name="connsiteX0" fmla="*/ 511175 w 1624013"/>
                <a:gd name="connsiteY0" fmla="*/ 979488 h 1155701"/>
                <a:gd name="connsiteX1" fmla="*/ 1106488 w 1624013"/>
                <a:gd name="connsiteY1" fmla="*/ 979488 h 1155701"/>
                <a:gd name="connsiteX2" fmla="*/ 916773 w 1624013"/>
                <a:gd name="connsiteY2" fmla="*/ 1155701 h 1155701"/>
                <a:gd name="connsiteX3" fmla="*/ 707432 w 1624013"/>
                <a:gd name="connsiteY3" fmla="*/ 1155701 h 1155701"/>
                <a:gd name="connsiteX4" fmla="*/ 511175 w 1624013"/>
                <a:gd name="connsiteY4" fmla="*/ 979488 h 1155701"/>
                <a:gd name="connsiteX5" fmla="*/ 182978 w 1624013"/>
                <a:gd name="connsiteY5" fmla="*/ 788988 h 1155701"/>
                <a:gd name="connsiteX6" fmla="*/ 1453735 w 1624013"/>
                <a:gd name="connsiteY6" fmla="*/ 788988 h 1155701"/>
                <a:gd name="connsiteX7" fmla="*/ 1519238 w 1624013"/>
                <a:gd name="connsiteY7" fmla="*/ 854995 h 1155701"/>
                <a:gd name="connsiteX8" fmla="*/ 1453735 w 1624013"/>
                <a:gd name="connsiteY8" fmla="*/ 914401 h 1155701"/>
                <a:gd name="connsiteX9" fmla="*/ 182978 w 1624013"/>
                <a:gd name="connsiteY9" fmla="*/ 914401 h 1155701"/>
                <a:gd name="connsiteX10" fmla="*/ 117475 w 1624013"/>
                <a:gd name="connsiteY10" fmla="*/ 854995 h 1155701"/>
                <a:gd name="connsiteX11" fmla="*/ 182978 w 1624013"/>
                <a:gd name="connsiteY11" fmla="*/ 788988 h 1155701"/>
                <a:gd name="connsiteX12" fmla="*/ 182978 w 1624013"/>
                <a:gd name="connsiteY12" fmla="*/ 620713 h 1155701"/>
                <a:gd name="connsiteX13" fmla="*/ 1453735 w 1624013"/>
                <a:gd name="connsiteY13" fmla="*/ 620713 h 1155701"/>
                <a:gd name="connsiteX14" fmla="*/ 1519238 w 1624013"/>
                <a:gd name="connsiteY14" fmla="*/ 685884 h 1155701"/>
                <a:gd name="connsiteX15" fmla="*/ 1453735 w 1624013"/>
                <a:gd name="connsiteY15" fmla="*/ 744538 h 1155701"/>
                <a:gd name="connsiteX16" fmla="*/ 182978 w 1624013"/>
                <a:gd name="connsiteY16" fmla="*/ 744538 h 1155701"/>
                <a:gd name="connsiteX17" fmla="*/ 117475 w 1624013"/>
                <a:gd name="connsiteY17" fmla="*/ 685884 h 1155701"/>
                <a:gd name="connsiteX18" fmla="*/ 182978 w 1624013"/>
                <a:gd name="connsiteY18" fmla="*/ 620713 h 1155701"/>
                <a:gd name="connsiteX19" fmla="*/ 182978 w 1624013"/>
                <a:gd name="connsiteY19" fmla="*/ 450850 h 1155701"/>
                <a:gd name="connsiteX20" fmla="*/ 1453735 w 1624013"/>
                <a:gd name="connsiteY20" fmla="*/ 450850 h 1155701"/>
                <a:gd name="connsiteX21" fmla="*/ 1519238 w 1624013"/>
                <a:gd name="connsiteY21" fmla="*/ 516021 h 1155701"/>
                <a:gd name="connsiteX22" fmla="*/ 1453735 w 1624013"/>
                <a:gd name="connsiteY22" fmla="*/ 574675 h 1155701"/>
                <a:gd name="connsiteX23" fmla="*/ 182978 w 1624013"/>
                <a:gd name="connsiteY23" fmla="*/ 574675 h 1155701"/>
                <a:gd name="connsiteX24" fmla="*/ 117475 w 1624013"/>
                <a:gd name="connsiteY24" fmla="*/ 516021 h 1155701"/>
                <a:gd name="connsiteX25" fmla="*/ 182978 w 1624013"/>
                <a:gd name="connsiteY25" fmla="*/ 450850 h 1155701"/>
                <a:gd name="connsiteX26" fmla="*/ 182978 w 1624013"/>
                <a:gd name="connsiteY26" fmla="*/ 280988 h 1155701"/>
                <a:gd name="connsiteX27" fmla="*/ 1453735 w 1624013"/>
                <a:gd name="connsiteY27" fmla="*/ 280988 h 1155701"/>
                <a:gd name="connsiteX28" fmla="*/ 1519238 w 1624013"/>
                <a:gd name="connsiteY28" fmla="*/ 346159 h 1155701"/>
                <a:gd name="connsiteX29" fmla="*/ 1453735 w 1624013"/>
                <a:gd name="connsiteY29" fmla="*/ 404813 h 1155701"/>
                <a:gd name="connsiteX30" fmla="*/ 182978 w 1624013"/>
                <a:gd name="connsiteY30" fmla="*/ 404813 h 1155701"/>
                <a:gd name="connsiteX31" fmla="*/ 117475 w 1624013"/>
                <a:gd name="connsiteY31" fmla="*/ 346159 h 1155701"/>
                <a:gd name="connsiteX32" fmla="*/ 182978 w 1624013"/>
                <a:gd name="connsiteY32" fmla="*/ 280988 h 1155701"/>
                <a:gd name="connsiteX33" fmla="*/ 111324 w 1624013"/>
                <a:gd name="connsiteY33" fmla="*/ 0 h 1155701"/>
                <a:gd name="connsiteX34" fmla="*/ 1506141 w 1624013"/>
                <a:gd name="connsiteY34" fmla="*/ 0 h 1155701"/>
                <a:gd name="connsiteX35" fmla="*/ 1624013 w 1624013"/>
                <a:gd name="connsiteY35" fmla="*/ 104679 h 1155701"/>
                <a:gd name="connsiteX36" fmla="*/ 1506141 w 1624013"/>
                <a:gd name="connsiteY36" fmla="*/ 215900 h 1155701"/>
                <a:gd name="connsiteX37" fmla="*/ 111324 w 1624013"/>
                <a:gd name="connsiteY37" fmla="*/ 215900 h 1155701"/>
                <a:gd name="connsiteX38" fmla="*/ 0 w 1624013"/>
                <a:gd name="connsiteY38" fmla="*/ 104679 h 1155701"/>
                <a:gd name="connsiteX39" fmla="*/ 111324 w 1624013"/>
                <a:gd name="connsiteY39" fmla="*/ 0 h 1155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624013" h="1155701">
                  <a:moveTo>
                    <a:pt x="511175" y="979488"/>
                  </a:moveTo>
                  <a:lnTo>
                    <a:pt x="1106488" y="979488"/>
                  </a:lnTo>
                  <a:cubicBezTo>
                    <a:pt x="1106488" y="1077384"/>
                    <a:pt x="1021444" y="1155701"/>
                    <a:pt x="916773" y="1155701"/>
                  </a:cubicBezTo>
                  <a:cubicBezTo>
                    <a:pt x="916773" y="1155701"/>
                    <a:pt x="916773" y="1155701"/>
                    <a:pt x="707432" y="1155701"/>
                  </a:cubicBezTo>
                  <a:cubicBezTo>
                    <a:pt x="602762" y="1155701"/>
                    <a:pt x="517717" y="1077384"/>
                    <a:pt x="511175" y="979488"/>
                  </a:cubicBezTo>
                  <a:close/>
                  <a:moveTo>
                    <a:pt x="182978" y="788988"/>
                  </a:moveTo>
                  <a:cubicBezTo>
                    <a:pt x="1453735" y="788988"/>
                    <a:pt x="1453735" y="788988"/>
                    <a:pt x="1453735" y="788988"/>
                  </a:cubicBezTo>
                  <a:cubicBezTo>
                    <a:pt x="1493037" y="788988"/>
                    <a:pt x="1519238" y="821992"/>
                    <a:pt x="1519238" y="854995"/>
                  </a:cubicBezTo>
                  <a:cubicBezTo>
                    <a:pt x="1519238" y="887999"/>
                    <a:pt x="1493037" y="914401"/>
                    <a:pt x="1453735" y="914401"/>
                  </a:cubicBezTo>
                  <a:cubicBezTo>
                    <a:pt x="182978" y="914401"/>
                    <a:pt x="182978" y="914401"/>
                    <a:pt x="182978" y="914401"/>
                  </a:cubicBezTo>
                  <a:cubicBezTo>
                    <a:pt x="143676" y="914401"/>
                    <a:pt x="117475" y="887999"/>
                    <a:pt x="117475" y="854995"/>
                  </a:cubicBezTo>
                  <a:cubicBezTo>
                    <a:pt x="117475" y="821992"/>
                    <a:pt x="143676" y="788988"/>
                    <a:pt x="182978" y="788988"/>
                  </a:cubicBezTo>
                  <a:close/>
                  <a:moveTo>
                    <a:pt x="182978" y="620713"/>
                  </a:moveTo>
                  <a:cubicBezTo>
                    <a:pt x="1453735" y="620713"/>
                    <a:pt x="1453735" y="620713"/>
                    <a:pt x="1453735" y="620713"/>
                  </a:cubicBezTo>
                  <a:cubicBezTo>
                    <a:pt x="1493037" y="620713"/>
                    <a:pt x="1519238" y="653299"/>
                    <a:pt x="1519238" y="685884"/>
                  </a:cubicBezTo>
                  <a:cubicBezTo>
                    <a:pt x="1519238" y="718470"/>
                    <a:pt x="1493037" y="744538"/>
                    <a:pt x="1453735" y="744538"/>
                  </a:cubicBezTo>
                  <a:cubicBezTo>
                    <a:pt x="182978" y="744538"/>
                    <a:pt x="182978" y="744538"/>
                    <a:pt x="182978" y="744538"/>
                  </a:cubicBezTo>
                  <a:cubicBezTo>
                    <a:pt x="143676" y="744538"/>
                    <a:pt x="117475" y="718470"/>
                    <a:pt x="117475" y="685884"/>
                  </a:cubicBezTo>
                  <a:cubicBezTo>
                    <a:pt x="117475" y="653299"/>
                    <a:pt x="143676" y="620713"/>
                    <a:pt x="182978" y="620713"/>
                  </a:cubicBezTo>
                  <a:close/>
                  <a:moveTo>
                    <a:pt x="182978" y="450850"/>
                  </a:moveTo>
                  <a:cubicBezTo>
                    <a:pt x="1453735" y="450850"/>
                    <a:pt x="1453735" y="450850"/>
                    <a:pt x="1453735" y="450850"/>
                  </a:cubicBezTo>
                  <a:cubicBezTo>
                    <a:pt x="1493037" y="450850"/>
                    <a:pt x="1519238" y="483436"/>
                    <a:pt x="1519238" y="516021"/>
                  </a:cubicBezTo>
                  <a:cubicBezTo>
                    <a:pt x="1519238" y="548607"/>
                    <a:pt x="1493037" y="574675"/>
                    <a:pt x="1453735" y="574675"/>
                  </a:cubicBezTo>
                  <a:cubicBezTo>
                    <a:pt x="182978" y="574675"/>
                    <a:pt x="182978" y="574675"/>
                    <a:pt x="182978" y="574675"/>
                  </a:cubicBezTo>
                  <a:cubicBezTo>
                    <a:pt x="143676" y="574675"/>
                    <a:pt x="117475" y="548607"/>
                    <a:pt x="117475" y="516021"/>
                  </a:cubicBezTo>
                  <a:cubicBezTo>
                    <a:pt x="117475" y="483436"/>
                    <a:pt x="143676" y="450850"/>
                    <a:pt x="182978" y="450850"/>
                  </a:cubicBezTo>
                  <a:close/>
                  <a:moveTo>
                    <a:pt x="182978" y="280988"/>
                  </a:moveTo>
                  <a:cubicBezTo>
                    <a:pt x="1453735" y="280988"/>
                    <a:pt x="1453735" y="280988"/>
                    <a:pt x="1453735" y="280988"/>
                  </a:cubicBezTo>
                  <a:cubicBezTo>
                    <a:pt x="1493037" y="280988"/>
                    <a:pt x="1519238" y="313574"/>
                    <a:pt x="1519238" y="346159"/>
                  </a:cubicBezTo>
                  <a:cubicBezTo>
                    <a:pt x="1519238" y="378745"/>
                    <a:pt x="1493037" y="404813"/>
                    <a:pt x="1453735" y="404813"/>
                  </a:cubicBezTo>
                  <a:cubicBezTo>
                    <a:pt x="182978" y="404813"/>
                    <a:pt x="182978" y="404813"/>
                    <a:pt x="182978" y="404813"/>
                  </a:cubicBezTo>
                  <a:cubicBezTo>
                    <a:pt x="143676" y="404813"/>
                    <a:pt x="117475" y="378745"/>
                    <a:pt x="117475" y="346159"/>
                  </a:cubicBezTo>
                  <a:cubicBezTo>
                    <a:pt x="117475" y="313574"/>
                    <a:pt x="143676" y="280988"/>
                    <a:pt x="182978" y="280988"/>
                  </a:cubicBezTo>
                  <a:close/>
                  <a:moveTo>
                    <a:pt x="111324" y="0"/>
                  </a:moveTo>
                  <a:cubicBezTo>
                    <a:pt x="1506141" y="0"/>
                    <a:pt x="1506141" y="0"/>
                    <a:pt x="1506141" y="0"/>
                  </a:cubicBezTo>
                  <a:cubicBezTo>
                    <a:pt x="1571626" y="0"/>
                    <a:pt x="1624013" y="45797"/>
                    <a:pt x="1624013" y="104679"/>
                  </a:cubicBezTo>
                  <a:cubicBezTo>
                    <a:pt x="1624013" y="170103"/>
                    <a:pt x="1571626" y="215900"/>
                    <a:pt x="1506141" y="215900"/>
                  </a:cubicBezTo>
                  <a:cubicBezTo>
                    <a:pt x="111324" y="215900"/>
                    <a:pt x="111324" y="215900"/>
                    <a:pt x="111324" y="215900"/>
                  </a:cubicBezTo>
                  <a:cubicBezTo>
                    <a:pt x="52388" y="215900"/>
                    <a:pt x="0" y="170103"/>
                    <a:pt x="0" y="104679"/>
                  </a:cubicBezTo>
                  <a:cubicBezTo>
                    <a:pt x="0" y="45797"/>
                    <a:pt x="52388" y="0"/>
                    <a:pt x="111324" y="0"/>
                  </a:cubicBezTo>
                  <a:close/>
                </a:path>
              </a:pathLst>
            </a:custGeom>
            <a:solidFill>
              <a:srgbClr val="44546A">
                <a:lumMod val="20000"/>
                <a:lumOff val="80000"/>
              </a:srgbClr>
            </a:solidFill>
            <a:ln w="25400" cap="flat">
              <a:noFill/>
              <a:prstDash val="solid"/>
              <a:miter lim="800000"/>
            </a:ln>
          </p:spPr>
          <p:txBody>
            <a:bodyPr vert="horz" wrap="none" lIns="91440" tIns="45720" rIns="91440" bIns="45720" numCol="1" anchor="t" anchorCtr="0" compatLnSpc="1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等线" panose="02010600030101010101" charset="-122"/>
                <a:cs typeface="+mn-ea"/>
              </a:endParaRPr>
            </a:p>
          </p:txBody>
        </p:sp>
        <p:sp>
          <p:nvSpPr>
            <p:cNvPr id="10" name="ExtraShape">
              <a:extLst>
                <a:ext uri="{FF2B5EF4-FFF2-40B4-BE49-F238E27FC236}">
                  <a16:creationId xmlns:a16="http://schemas.microsoft.com/office/drawing/2014/main" id="{A6239E9A-29F5-4E0E-9080-08B88E706121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9003552" y="2806185"/>
              <a:ext cx="1933575" cy="1932940"/>
            </a:xfrm>
            <a:prstGeom prst="ellipse">
              <a:avLst/>
            </a:prstGeom>
            <a:noFill/>
            <a:ln w="127000" cap="rnd">
              <a:solidFill>
                <a:srgbClr val="FFFFFF">
                  <a:lumMod val="85000"/>
                  <a:alpha val="50000"/>
                </a:srgbClr>
              </a:solidFill>
            </a:ln>
          </p:spPr>
          <p:style>
            <a:lnRef idx="2">
              <a:srgbClr val="508E53">
                <a:shade val="50000"/>
              </a:srgbClr>
            </a:lnRef>
            <a:fillRef idx="1">
              <a:srgbClr val="508E53"/>
            </a:fillRef>
            <a:effectRef idx="0">
              <a:srgbClr val="508E53"/>
            </a:effectRef>
            <a:fontRef idx="minor">
              <a:srgbClr val="FFFFFF"/>
            </a:fontRef>
          </p:style>
          <p:txBody>
            <a:bodyPr anchor="ctr"/>
            <a:lstStyle>
              <a:lvl1pPr>
                <a:defRPr>
                  <a:solidFill>
                    <a:srgbClr val="000000"/>
                  </a:solidFill>
                </a:defRPr>
              </a:lvl1pPr>
              <a:lvl2pPr marL="742950" indent="-285750">
                <a:defRPr>
                  <a:solidFill>
                    <a:srgbClr val="000000"/>
                  </a:solidFill>
                </a:defRPr>
              </a:lvl2pPr>
              <a:lvl3pPr marL="1143000" indent="-228600">
                <a:defRPr>
                  <a:solidFill>
                    <a:srgbClr val="000000"/>
                  </a:solidFill>
                </a:defRPr>
              </a:lvl3pPr>
              <a:lvl4pPr marL="1600200" indent="-228600">
                <a:defRPr>
                  <a:solidFill>
                    <a:srgbClr val="000000"/>
                  </a:solidFill>
                </a:defRPr>
              </a:lvl4pPr>
              <a:lvl5pPr marL="2057400" indent="-228600">
                <a:defRPr>
                  <a:solidFill>
                    <a:srgbClr val="000000"/>
                  </a:solidFill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等线" panose="02010600030101010101" charset="-122"/>
                <a:cs typeface="+mn-ea"/>
              </a:endParaRPr>
            </a:p>
          </p:txBody>
        </p:sp>
        <p:sp>
          <p:nvSpPr>
            <p:cNvPr id="11" name="ValueShape3">
              <a:extLst>
                <a:ext uri="{FF2B5EF4-FFF2-40B4-BE49-F238E27FC236}">
                  <a16:creationId xmlns:a16="http://schemas.microsoft.com/office/drawing/2014/main" id="{CE388781-85E6-4700-B090-091328142CE1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9003552" y="2802375"/>
              <a:ext cx="1933575" cy="1932940"/>
            </a:xfrm>
            <a:prstGeom prst="arc">
              <a:avLst>
                <a:gd name="adj1" fmla="val 16199997"/>
                <a:gd name="adj2" fmla="val 11880000"/>
              </a:avLst>
            </a:prstGeom>
            <a:noFill/>
            <a:ln w="127000" cap="rnd">
              <a:solidFill>
                <a:srgbClr val="FF170C"/>
              </a:solidFill>
            </a:ln>
          </p:spPr>
          <p:style>
            <a:lnRef idx="2">
              <a:srgbClr val="508E53">
                <a:shade val="50000"/>
              </a:srgbClr>
            </a:lnRef>
            <a:fillRef idx="1">
              <a:srgbClr val="508E53"/>
            </a:fillRef>
            <a:effectRef idx="0">
              <a:srgbClr val="508E53"/>
            </a:effectRef>
            <a:fontRef idx="minor">
              <a:srgbClr val="FFFFFF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ea"/>
              </a:endParaRPr>
            </a:p>
          </p:txBody>
        </p:sp>
        <p:sp>
          <p:nvSpPr>
            <p:cNvPr id="12" name="ExtraShape">
              <a:extLst>
                <a:ext uri="{FF2B5EF4-FFF2-40B4-BE49-F238E27FC236}">
                  <a16:creationId xmlns:a16="http://schemas.microsoft.com/office/drawing/2014/main" id="{8271BC1D-2215-4946-A96C-E6E90B2EC515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9387092" y="3196075"/>
              <a:ext cx="1205230" cy="1205230"/>
            </a:xfrm>
            <a:prstGeom prst="ellipse">
              <a:avLst/>
            </a:prstGeom>
            <a:noFill/>
            <a:ln w="127000" cap="rnd">
              <a:solidFill>
                <a:srgbClr val="FFFFFF">
                  <a:lumMod val="85000"/>
                  <a:alpha val="50000"/>
                </a:srgbClr>
              </a:solidFill>
            </a:ln>
          </p:spPr>
          <p:style>
            <a:lnRef idx="2">
              <a:srgbClr val="508E53">
                <a:shade val="50000"/>
              </a:srgbClr>
            </a:lnRef>
            <a:fillRef idx="1">
              <a:srgbClr val="508E53"/>
            </a:fillRef>
            <a:effectRef idx="0">
              <a:srgbClr val="508E53"/>
            </a:effectRef>
            <a:fontRef idx="minor">
              <a:srgbClr val="FFFFFF"/>
            </a:fontRef>
          </p:style>
          <p:txBody>
            <a:bodyPr anchor="ctr"/>
            <a:lstStyle>
              <a:lvl1pPr>
                <a:defRPr>
                  <a:solidFill>
                    <a:srgbClr val="000000"/>
                  </a:solidFill>
                </a:defRPr>
              </a:lvl1pPr>
              <a:lvl2pPr marL="742950" indent="-285750">
                <a:defRPr>
                  <a:solidFill>
                    <a:srgbClr val="000000"/>
                  </a:solidFill>
                </a:defRPr>
              </a:lvl2pPr>
              <a:lvl3pPr marL="1143000" indent="-228600">
                <a:defRPr>
                  <a:solidFill>
                    <a:srgbClr val="000000"/>
                  </a:solidFill>
                </a:defRPr>
              </a:lvl3pPr>
              <a:lvl4pPr marL="1600200" indent="-228600">
                <a:defRPr>
                  <a:solidFill>
                    <a:srgbClr val="000000"/>
                  </a:solidFill>
                </a:defRPr>
              </a:lvl4pPr>
              <a:lvl5pPr marL="2057400" indent="-228600">
                <a:defRPr>
                  <a:solidFill>
                    <a:srgbClr val="000000"/>
                  </a:solidFill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等线" panose="02010600030101010101" charset="-122"/>
                <a:cs typeface="+mn-ea"/>
              </a:endParaRPr>
            </a:p>
          </p:txBody>
        </p:sp>
        <p:sp>
          <p:nvSpPr>
            <p:cNvPr id="13" name="ValueShape1">
              <a:extLst>
                <a:ext uri="{FF2B5EF4-FFF2-40B4-BE49-F238E27FC236}">
                  <a16:creationId xmlns:a16="http://schemas.microsoft.com/office/drawing/2014/main" id="{6D376FC0-75A8-4865-8E82-E50A984BD467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9387092" y="3200520"/>
              <a:ext cx="1205865" cy="1200785"/>
            </a:xfrm>
            <a:prstGeom prst="arc">
              <a:avLst>
                <a:gd name="adj1" fmla="val 16199997"/>
                <a:gd name="adj2" fmla="val 10800000"/>
              </a:avLst>
            </a:prstGeom>
            <a:noFill/>
            <a:ln w="127000" cap="rnd">
              <a:solidFill>
                <a:srgbClr val="FF6000"/>
              </a:solidFill>
            </a:ln>
          </p:spPr>
          <p:style>
            <a:lnRef idx="2">
              <a:srgbClr val="508E53">
                <a:shade val="50000"/>
              </a:srgbClr>
            </a:lnRef>
            <a:fillRef idx="1">
              <a:srgbClr val="508E53"/>
            </a:fillRef>
            <a:effectRef idx="0">
              <a:srgbClr val="508E53"/>
            </a:effectRef>
            <a:fontRef idx="minor">
              <a:srgbClr val="FFFFFF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ea"/>
              </a:endParaRPr>
            </a:p>
          </p:txBody>
        </p:sp>
        <p:cxnSp>
          <p:nvCxnSpPr>
            <p:cNvPr id="14" name="ExtraShape">
              <a:extLst>
                <a:ext uri="{FF2B5EF4-FFF2-40B4-BE49-F238E27FC236}">
                  <a16:creationId xmlns:a16="http://schemas.microsoft.com/office/drawing/2014/main" id="{DF67300F-43B9-4DD8-9AE9-62AA6AE63CCA}"/>
                </a:ext>
              </a:extLst>
            </p:cNvPr>
            <p:cNvCxnSpPr>
              <a:cxnSpLocks/>
            </p:cNvCxnSpPr>
            <p:nvPr>
              <p:custDataLst>
                <p:tags r:id="rId8"/>
              </p:custDataLst>
            </p:nvPr>
          </p:nvCxnSpPr>
          <p:spPr>
            <a:xfrm>
              <a:off x="9972901" y="2025968"/>
              <a:ext cx="18415" cy="307340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  <p:cxnSp>
          <p:nvCxnSpPr>
            <p:cNvPr id="15" name="ExtraShape">
              <a:extLst>
                <a:ext uri="{FF2B5EF4-FFF2-40B4-BE49-F238E27FC236}">
                  <a16:creationId xmlns:a16="http://schemas.microsoft.com/office/drawing/2014/main" id="{4A1D4684-CE8A-4339-BB5E-3BC1B1FAA76B}"/>
                </a:ext>
              </a:extLst>
            </p:cNvPr>
            <p:cNvCxnSpPr>
              <a:cxnSpLocks/>
            </p:cNvCxnSpPr>
            <p:nvPr>
              <p:custDataLst>
                <p:tags r:id="rId9"/>
              </p:custDataLst>
            </p:nvPr>
          </p:nvCxnSpPr>
          <p:spPr>
            <a:xfrm flipH="1">
              <a:off x="11014597" y="2465825"/>
              <a:ext cx="209550" cy="202565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  <p:cxnSp>
          <p:nvCxnSpPr>
            <p:cNvPr id="16" name="ExtraShape">
              <a:extLst>
                <a:ext uri="{FF2B5EF4-FFF2-40B4-BE49-F238E27FC236}">
                  <a16:creationId xmlns:a16="http://schemas.microsoft.com/office/drawing/2014/main" id="{EAFED3C3-3172-4749-B276-AA4D340D98CD}"/>
                </a:ext>
              </a:extLst>
            </p:cNvPr>
            <p:cNvCxnSpPr>
              <a:cxnSpLocks/>
            </p:cNvCxnSpPr>
            <p:nvPr>
              <p:custDataLst>
                <p:tags r:id="rId10"/>
              </p:custDataLst>
            </p:nvPr>
          </p:nvCxnSpPr>
          <p:spPr>
            <a:xfrm flipH="1" flipV="1">
              <a:off x="8217422" y="3196075"/>
              <a:ext cx="295275" cy="25400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  <p:cxnSp>
          <p:nvCxnSpPr>
            <p:cNvPr id="17" name="ExtraShape">
              <a:extLst>
                <a:ext uri="{FF2B5EF4-FFF2-40B4-BE49-F238E27FC236}">
                  <a16:creationId xmlns:a16="http://schemas.microsoft.com/office/drawing/2014/main" id="{DEC21D72-D6A8-4BB0-99BF-C421842803ED}"/>
                </a:ext>
              </a:extLst>
            </p:cNvPr>
            <p:cNvCxnSpPr>
              <a:cxnSpLocks/>
            </p:cNvCxnSpPr>
            <p:nvPr>
              <p:custDataLst>
                <p:tags r:id="rId11"/>
              </p:custDataLst>
            </p:nvPr>
          </p:nvCxnSpPr>
          <p:spPr>
            <a:xfrm>
              <a:off x="8747012" y="2525515"/>
              <a:ext cx="227330" cy="149225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  <p:cxnSp>
          <p:nvCxnSpPr>
            <p:cNvPr id="18" name="ExtraShape">
              <a:extLst>
                <a:ext uri="{FF2B5EF4-FFF2-40B4-BE49-F238E27FC236}">
                  <a16:creationId xmlns:a16="http://schemas.microsoft.com/office/drawing/2014/main" id="{5873D82C-9FF2-4F85-9EDF-84D2DF733B58}"/>
                </a:ext>
              </a:extLst>
            </p:cNvPr>
            <p:cNvCxnSpPr>
              <a:cxnSpLocks/>
            </p:cNvCxnSpPr>
            <p:nvPr>
              <p:custDataLst>
                <p:tags r:id="rId12"/>
              </p:custDataLst>
            </p:nvPr>
          </p:nvCxnSpPr>
          <p:spPr>
            <a:xfrm flipH="1">
              <a:off x="11241292" y="2873495"/>
              <a:ext cx="367665" cy="109220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</p:grpSp>
    </p:spTree>
    <p:custDataLst>
      <p:tags r:id="rId1"/>
    </p:custDataLst>
    <p:extLst>
      <p:ext uri="{BB962C8B-B14F-4D97-AF65-F5344CB8AC3E}">
        <p14:creationId xmlns:p14="http://schemas.microsoft.com/office/powerpoint/2010/main" val="2209618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allAtOnce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Group 2">
            <a:extLst>
              <a:ext uri="{FF2B5EF4-FFF2-40B4-BE49-F238E27FC236}">
                <a16:creationId xmlns:a16="http://schemas.microsoft.com/office/drawing/2014/main" id="{B39CAEDA-AEAC-4588-893B-11EFEB7FDE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9417153"/>
              </p:ext>
            </p:extLst>
          </p:nvPr>
        </p:nvGraphicFramePr>
        <p:xfrm>
          <a:off x="3698966" y="1123018"/>
          <a:ext cx="3713163" cy="457200"/>
        </p:xfrm>
        <a:graphic>
          <a:graphicData uri="http://schemas.openxmlformats.org/drawingml/2006/table">
            <a:tbl>
              <a:tblPr/>
              <a:tblGrid>
                <a:gridCol w="10874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74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34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7200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tag=0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exp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coef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tp</a:t>
                      </a:r>
                      <a:endParaRPr kumimoji="1" lang="en-US" altLang="zh-CN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9" name="Text Box 14">
            <a:extLst>
              <a:ext uri="{FF2B5EF4-FFF2-40B4-BE49-F238E27FC236}">
                <a16:creationId xmlns:a16="http://schemas.microsoft.com/office/drawing/2014/main" id="{68B763E1-B214-41A0-9463-611F53441B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17766" y="1123018"/>
            <a:ext cx="1981200" cy="41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原子结点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:</a:t>
            </a:r>
          </a:p>
        </p:txBody>
      </p:sp>
      <p:sp>
        <p:nvSpPr>
          <p:cNvPr id="10" name="Text Box 15">
            <a:extLst>
              <a:ext uri="{FF2B5EF4-FFF2-40B4-BE49-F238E27FC236}">
                <a16:creationId xmlns:a16="http://schemas.microsoft.com/office/drawing/2014/main" id="{4437A802-9A7A-4C35-802A-0BD412D442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17766" y="1697693"/>
            <a:ext cx="1981200" cy="41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列表结点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:</a:t>
            </a:r>
          </a:p>
        </p:txBody>
      </p:sp>
      <p:sp>
        <p:nvSpPr>
          <p:cNvPr id="11" name="Text Box 16">
            <a:extLst>
              <a:ext uri="{FF2B5EF4-FFF2-40B4-BE49-F238E27FC236}">
                <a16:creationId xmlns:a16="http://schemas.microsoft.com/office/drawing/2014/main" id="{3882AE17-74E9-44FC-ACDF-4CFD93A6B4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14119" y="3179592"/>
            <a:ext cx="5522722" cy="2937214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typedef  struct 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MPNode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{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ElemTag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tag;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int      exp;                               //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指数域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union { float 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coef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;                   //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系数域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         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struct 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MPNode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*hp;  //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表结点的指针域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   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};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struct 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MPNode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*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tp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;                //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指向同层下一结点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   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} *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MPList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;</a:t>
            </a:r>
          </a:p>
        </p:txBody>
      </p:sp>
      <p:graphicFrame>
        <p:nvGraphicFramePr>
          <p:cNvPr id="12" name="Group 17">
            <a:extLst>
              <a:ext uri="{FF2B5EF4-FFF2-40B4-BE49-F238E27FC236}">
                <a16:creationId xmlns:a16="http://schemas.microsoft.com/office/drawing/2014/main" id="{8E5C8501-FACA-456C-B229-5F1F94472F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6143022"/>
              </p:ext>
            </p:extLst>
          </p:nvPr>
        </p:nvGraphicFramePr>
        <p:xfrm>
          <a:off x="3698966" y="1697693"/>
          <a:ext cx="3713163" cy="457200"/>
        </p:xfrm>
        <a:graphic>
          <a:graphicData uri="http://schemas.openxmlformats.org/drawingml/2006/table">
            <a:tbl>
              <a:tblPr/>
              <a:tblGrid>
                <a:gridCol w="10874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74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34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7200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tag=1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exp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hp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tp</a:t>
                      </a:r>
                      <a:endParaRPr kumimoji="1" lang="en-US" altLang="zh-CN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3" name="Text Box 29">
            <a:extLst>
              <a:ext uri="{FF2B5EF4-FFF2-40B4-BE49-F238E27FC236}">
                <a16:creationId xmlns:a16="http://schemas.microsoft.com/office/drawing/2014/main" id="{8879B87A-C3B9-4B03-ADDB-735D75E634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17766" y="2487057"/>
            <a:ext cx="8153400" cy="41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其中：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exp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为指数域；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coef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为系数域，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tp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指向同层下一结点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B2C7D407-753C-4ADD-ACF0-28FD61CDE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16</a:t>
            </a:fld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412163F-A87E-4DBF-82D0-130B0500D580}"/>
              </a:ext>
            </a:extLst>
          </p:cNvPr>
          <p:cNvSpPr txBox="1"/>
          <p:nvPr/>
        </p:nvSpPr>
        <p:spPr>
          <a:xfrm>
            <a:off x="850426" y="307352"/>
            <a:ext cx="6094520" cy="525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5.6</a:t>
            </a:r>
            <a:r>
              <a:rPr lang="zh-CN" altLang="en-US" sz="2400" b="1" dirty="0">
                <a:solidFill>
                  <a:srgbClr val="FF0000"/>
                </a:solidFill>
                <a:cs typeface="+mn-ea"/>
                <a:sym typeface="+mn-lt"/>
              </a:rPr>
              <a:t>**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 m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元多项式的表示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A0884A7A-6DF7-4285-889C-C49CF45B03DC}"/>
              </a:ext>
            </a:extLst>
          </p:cNvPr>
          <p:cNvGrpSpPr/>
          <p:nvPr/>
        </p:nvGrpSpPr>
        <p:grpSpPr>
          <a:xfrm>
            <a:off x="8829570" y="3429000"/>
            <a:ext cx="2806579" cy="3246240"/>
            <a:chOff x="8217422" y="2025968"/>
            <a:chExt cx="3391535" cy="3922832"/>
          </a:xfrm>
        </p:grpSpPr>
        <p:sp>
          <p:nvSpPr>
            <p:cNvPr id="16" name="ExtraShape">
              <a:extLst>
                <a:ext uri="{FF2B5EF4-FFF2-40B4-BE49-F238E27FC236}">
                  <a16:creationId xmlns:a16="http://schemas.microsoft.com/office/drawing/2014/main" id="{9BFE9AF8-26EC-4A8B-9462-5A44550DC224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 bwMode="auto">
            <a:xfrm>
              <a:off x="8764792" y="2569965"/>
              <a:ext cx="2434590" cy="2610485"/>
            </a:xfrm>
            <a:custGeom>
              <a:avLst/>
              <a:gdLst>
                <a:gd name="T0" fmla="*/ 508 w 508"/>
                <a:gd name="T1" fmla="*/ 253 h 546"/>
                <a:gd name="T2" fmla="*/ 254 w 508"/>
                <a:gd name="T3" fmla="*/ 0 h 546"/>
                <a:gd name="T4" fmla="*/ 0 w 508"/>
                <a:gd name="T5" fmla="*/ 253 h 546"/>
                <a:gd name="T6" fmla="*/ 154 w 508"/>
                <a:gd name="T7" fmla="*/ 487 h 546"/>
                <a:gd name="T8" fmla="*/ 154 w 508"/>
                <a:gd name="T9" fmla="*/ 487 h 546"/>
                <a:gd name="T10" fmla="*/ 154 w 508"/>
                <a:gd name="T11" fmla="*/ 546 h 546"/>
                <a:gd name="T12" fmla="*/ 354 w 508"/>
                <a:gd name="T13" fmla="*/ 546 h 546"/>
                <a:gd name="T14" fmla="*/ 354 w 508"/>
                <a:gd name="T15" fmla="*/ 487 h 546"/>
                <a:gd name="T16" fmla="*/ 508 w 508"/>
                <a:gd name="T17" fmla="*/ 253 h 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8" h="546">
                  <a:moveTo>
                    <a:pt x="508" y="253"/>
                  </a:moveTo>
                  <a:cubicBezTo>
                    <a:pt x="508" y="113"/>
                    <a:pt x="394" y="0"/>
                    <a:pt x="254" y="0"/>
                  </a:cubicBezTo>
                  <a:cubicBezTo>
                    <a:pt x="114" y="0"/>
                    <a:pt x="0" y="113"/>
                    <a:pt x="0" y="253"/>
                  </a:cubicBezTo>
                  <a:cubicBezTo>
                    <a:pt x="0" y="358"/>
                    <a:pt x="64" y="448"/>
                    <a:pt x="154" y="487"/>
                  </a:cubicBezTo>
                  <a:cubicBezTo>
                    <a:pt x="154" y="487"/>
                    <a:pt x="154" y="487"/>
                    <a:pt x="154" y="487"/>
                  </a:cubicBezTo>
                  <a:cubicBezTo>
                    <a:pt x="154" y="546"/>
                    <a:pt x="154" y="546"/>
                    <a:pt x="154" y="546"/>
                  </a:cubicBezTo>
                  <a:cubicBezTo>
                    <a:pt x="354" y="546"/>
                    <a:pt x="354" y="546"/>
                    <a:pt x="354" y="546"/>
                  </a:cubicBezTo>
                  <a:cubicBezTo>
                    <a:pt x="354" y="487"/>
                    <a:pt x="354" y="487"/>
                    <a:pt x="354" y="487"/>
                  </a:cubicBezTo>
                  <a:cubicBezTo>
                    <a:pt x="444" y="448"/>
                    <a:pt x="508" y="358"/>
                    <a:pt x="508" y="253"/>
                  </a:cubicBezTo>
                  <a:close/>
                </a:path>
              </a:pathLst>
            </a:custGeom>
            <a:solidFill>
              <a:srgbClr val="FFFFFF"/>
            </a:solidFill>
            <a:ln w="52388" cap="rnd">
              <a:solidFill>
                <a:srgbClr val="44546A">
                  <a:alpha val="30000"/>
                </a:srgbClr>
              </a:solidFill>
              <a:prstDash val="solid"/>
              <a:round/>
            </a:ln>
            <a:effectLst>
              <a:outerShdw sx="110000" sy="110000" algn="ctr" rotWithShape="0">
                <a:srgbClr val="44546A">
                  <a:alpha val="10000"/>
                </a:srgbClr>
              </a:outerShdw>
            </a:effectLst>
          </p:spPr>
          <p:txBody>
            <a:bodyPr vert="horz" wrap="none" lIns="91440" tIns="45720" rIns="91440" bIns="45720" numCol="1" anchor="t" anchorCtr="0" compatLnSpc="1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等线" panose="02010600030101010101" charset="-122"/>
                <a:cs typeface="+mn-ea"/>
              </a:endParaRPr>
            </a:p>
          </p:txBody>
        </p:sp>
        <p:sp>
          <p:nvSpPr>
            <p:cNvPr id="17" name="ExtraShape">
              <a:extLst>
                <a:ext uri="{FF2B5EF4-FFF2-40B4-BE49-F238E27FC236}">
                  <a16:creationId xmlns:a16="http://schemas.microsoft.com/office/drawing/2014/main" id="{51E665CD-8F46-4885-8B28-71441C83606F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 bwMode="auto">
            <a:xfrm>
              <a:off x="9387092" y="5102980"/>
              <a:ext cx="1188720" cy="845820"/>
            </a:xfrm>
            <a:custGeom>
              <a:avLst/>
              <a:gdLst>
                <a:gd name="connsiteX0" fmla="*/ 511175 w 1624013"/>
                <a:gd name="connsiteY0" fmla="*/ 979488 h 1155701"/>
                <a:gd name="connsiteX1" fmla="*/ 1106488 w 1624013"/>
                <a:gd name="connsiteY1" fmla="*/ 979488 h 1155701"/>
                <a:gd name="connsiteX2" fmla="*/ 916773 w 1624013"/>
                <a:gd name="connsiteY2" fmla="*/ 1155701 h 1155701"/>
                <a:gd name="connsiteX3" fmla="*/ 707432 w 1624013"/>
                <a:gd name="connsiteY3" fmla="*/ 1155701 h 1155701"/>
                <a:gd name="connsiteX4" fmla="*/ 511175 w 1624013"/>
                <a:gd name="connsiteY4" fmla="*/ 979488 h 1155701"/>
                <a:gd name="connsiteX5" fmla="*/ 182978 w 1624013"/>
                <a:gd name="connsiteY5" fmla="*/ 788988 h 1155701"/>
                <a:gd name="connsiteX6" fmla="*/ 1453735 w 1624013"/>
                <a:gd name="connsiteY6" fmla="*/ 788988 h 1155701"/>
                <a:gd name="connsiteX7" fmla="*/ 1519238 w 1624013"/>
                <a:gd name="connsiteY7" fmla="*/ 854995 h 1155701"/>
                <a:gd name="connsiteX8" fmla="*/ 1453735 w 1624013"/>
                <a:gd name="connsiteY8" fmla="*/ 914401 h 1155701"/>
                <a:gd name="connsiteX9" fmla="*/ 182978 w 1624013"/>
                <a:gd name="connsiteY9" fmla="*/ 914401 h 1155701"/>
                <a:gd name="connsiteX10" fmla="*/ 117475 w 1624013"/>
                <a:gd name="connsiteY10" fmla="*/ 854995 h 1155701"/>
                <a:gd name="connsiteX11" fmla="*/ 182978 w 1624013"/>
                <a:gd name="connsiteY11" fmla="*/ 788988 h 1155701"/>
                <a:gd name="connsiteX12" fmla="*/ 182978 w 1624013"/>
                <a:gd name="connsiteY12" fmla="*/ 620713 h 1155701"/>
                <a:gd name="connsiteX13" fmla="*/ 1453735 w 1624013"/>
                <a:gd name="connsiteY13" fmla="*/ 620713 h 1155701"/>
                <a:gd name="connsiteX14" fmla="*/ 1519238 w 1624013"/>
                <a:gd name="connsiteY14" fmla="*/ 685884 h 1155701"/>
                <a:gd name="connsiteX15" fmla="*/ 1453735 w 1624013"/>
                <a:gd name="connsiteY15" fmla="*/ 744538 h 1155701"/>
                <a:gd name="connsiteX16" fmla="*/ 182978 w 1624013"/>
                <a:gd name="connsiteY16" fmla="*/ 744538 h 1155701"/>
                <a:gd name="connsiteX17" fmla="*/ 117475 w 1624013"/>
                <a:gd name="connsiteY17" fmla="*/ 685884 h 1155701"/>
                <a:gd name="connsiteX18" fmla="*/ 182978 w 1624013"/>
                <a:gd name="connsiteY18" fmla="*/ 620713 h 1155701"/>
                <a:gd name="connsiteX19" fmla="*/ 182978 w 1624013"/>
                <a:gd name="connsiteY19" fmla="*/ 450850 h 1155701"/>
                <a:gd name="connsiteX20" fmla="*/ 1453735 w 1624013"/>
                <a:gd name="connsiteY20" fmla="*/ 450850 h 1155701"/>
                <a:gd name="connsiteX21" fmla="*/ 1519238 w 1624013"/>
                <a:gd name="connsiteY21" fmla="*/ 516021 h 1155701"/>
                <a:gd name="connsiteX22" fmla="*/ 1453735 w 1624013"/>
                <a:gd name="connsiteY22" fmla="*/ 574675 h 1155701"/>
                <a:gd name="connsiteX23" fmla="*/ 182978 w 1624013"/>
                <a:gd name="connsiteY23" fmla="*/ 574675 h 1155701"/>
                <a:gd name="connsiteX24" fmla="*/ 117475 w 1624013"/>
                <a:gd name="connsiteY24" fmla="*/ 516021 h 1155701"/>
                <a:gd name="connsiteX25" fmla="*/ 182978 w 1624013"/>
                <a:gd name="connsiteY25" fmla="*/ 450850 h 1155701"/>
                <a:gd name="connsiteX26" fmla="*/ 182978 w 1624013"/>
                <a:gd name="connsiteY26" fmla="*/ 280988 h 1155701"/>
                <a:gd name="connsiteX27" fmla="*/ 1453735 w 1624013"/>
                <a:gd name="connsiteY27" fmla="*/ 280988 h 1155701"/>
                <a:gd name="connsiteX28" fmla="*/ 1519238 w 1624013"/>
                <a:gd name="connsiteY28" fmla="*/ 346159 h 1155701"/>
                <a:gd name="connsiteX29" fmla="*/ 1453735 w 1624013"/>
                <a:gd name="connsiteY29" fmla="*/ 404813 h 1155701"/>
                <a:gd name="connsiteX30" fmla="*/ 182978 w 1624013"/>
                <a:gd name="connsiteY30" fmla="*/ 404813 h 1155701"/>
                <a:gd name="connsiteX31" fmla="*/ 117475 w 1624013"/>
                <a:gd name="connsiteY31" fmla="*/ 346159 h 1155701"/>
                <a:gd name="connsiteX32" fmla="*/ 182978 w 1624013"/>
                <a:gd name="connsiteY32" fmla="*/ 280988 h 1155701"/>
                <a:gd name="connsiteX33" fmla="*/ 111324 w 1624013"/>
                <a:gd name="connsiteY33" fmla="*/ 0 h 1155701"/>
                <a:gd name="connsiteX34" fmla="*/ 1506141 w 1624013"/>
                <a:gd name="connsiteY34" fmla="*/ 0 h 1155701"/>
                <a:gd name="connsiteX35" fmla="*/ 1624013 w 1624013"/>
                <a:gd name="connsiteY35" fmla="*/ 104679 h 1155701"/>
                <a:gd name="connsiteX36" fmla="*/ 1506141 w 1624013"/>
                <a:gd name="connsiteY36" fmla="*/ 215900 h 1155701"/>
                <a:gd name="connsiteX37" fmla="*/ 111324 w 1624013"/>
                <a:gd name="connsiteY37" fmla="*/ 215900 h 1155701"/>
                <a:gd name="connsiteX38" fmla="*/ 0 w 1624013"/>
                <a:gd name="connsiteY38" fmla="*/ 104679 h 1155701"/>
                <a:gd name="connsiteX39" fmla="*/ 111324 w 1624013"/>
                <a:gd name="connsiteY39" fmla="*/ 0 h 1155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624013" h="1155701">
                  <a:moveTo>
                    <a:pt x="511175" y="979488"/>
                  </a:moveTo>
                  <a:lnTo>
                    <a:pt x="1106488" y="979488"/>
                  </a:lnTo>
                  <a:cubicBezTo>
                    <a:pt x="1106488" y="1077384"/>
                    <a:pt x="1021444" y="1155701"/>
                    <a:pt x="916773" y="1155701"/>
                  </a:cubicBezTo>
                  <a:cubicBezTo>
                    <a:pt x="916773" y="1155701"/>
                    <a:pt x="916773" y="1155701"/>
                    <a:pt x="707432" y="1155701"/>
                  </a:cubicBezTo>
                  <a:cubicBezTo>
                    <a:pt x="602762" y="1155701"/>
                    <a:pt x="517717" y="1077384"/>
                    <a:pt x="511175" y="979488"/>
                  </a:cubicBezTo>
                  <a:close/>
                  <a:moveTo>
                    <a:pt x="182978" y="788988"/>
                  </a:moveTo>
                  <a:cubicBezTo>
                    <a:pt x="1453735" y="788988"/>
                    <a:pt x="1453735" y="788988"/>
                    <a:pt x="1453735" y="788988"/>
                  </a:cubicBezTo>
                  <a:cubicBezTo>
                    <a:pt x="1493037" y="788988"/>
                    <a:pt x="1519238" y="821992"/>
                    <a:pt x="1519238" y="854995"/>
                  </a:cubicBezTo>
                  <a:cubicBezTo>
                    <a:pt x="1519238" y="887999"/>
                    <a:pt x="1493037" y="914401"/>
                    <a:pt x="1453735" y="914401"/>
                  </a:cubicBezTo>
                  <a:cubicBezTo>
                    <a:pt x="182978" y="914401"/>
                    <a:pt x="182978" y="914401"/>
                    <a:pt x="182978" y="914401"/>
                  </a:cubicBezTo>
                  <a:cubicBezTo>
                    <a:pt x="143676" y="914401"/>
                    <a:pt x="117475" y="887999"/>
                    <a:pt x="117475" y="854995"/>
                  </a:cubicBezTo>
                  <a:cubicBezTo>
                    <a:pt x="117475" y="821992"/>
                    <a:pt x="143676" y="788988"/>
                    <a:pt x="182978" y="788988"/>
                  </a:cubicBezTo>
                  <a:close/>
                  <a:moveTo>
                    <a:pt x="182978" y="620713"/>
                  </a:moveTo>
                  <a:cubicBezTo>
                    <a:pt x="1453735" y="620713"/>
                    <a:pt x="1453735" y="620713"/>
                    <a:pt x="1453735" y="620713"/>
                  </a:cubicBezTo>
                  <a:cubicBezTo>
                    <a:pt x="1493037" y="620713"/>
                    <a:pt x="1519238" y="653299"/>
                    <a:pt x="1519238" y="685884"/>
                  </a:cubicBezTo>
                  <a:cubicBezTo>
                    <a:pt x="1519238" y="718470"/>
                    <a:pt x="1493037" y="744538"/>
                    <a:pt x="1453735" y="744538"/>
                  </a:cubicBezTo>
                  <a:cubicBezTo>
                    <a:pt x="182978" y="744538"/>
                    <a:pt x="182978" y="744538"/>
                    <a:pt x="182978" y="744538"/>
                  </a:cubicBezTo>
                  <a:cubicBezTo>
                    <a:pt x="143676" y="744538"/>
                    <a:pt x="117475" y="718470"/>
                    <a:pt x="117475" y="685884"/>
                  </a:cubicBezTo>
                  <a:cubicBezTo>
                    <a:pt x="117475" y="653299"/>
                    <a:pt x="143676" y="620713"/>
                    <a:pt x="182978" y="620713"/>
                  </a:cubicBezTo>
                  <a:close/>
                  <a:moveTo>
                    <a:pt x="182978" y="450850"/>
                  </a:moveTo>
                  <a:cubicBezTo>
                    <a:pt x="1453735" y="450850"/>
                    <a:pt x="1453735" y="450850"/>
                    <a:pt x="1453735" y="450850"/>
                  </a:cubicBezTo>
                  <a:cubicBezTo>
                    <a:pt x="1493037" y="450850"/>
                    <a:pt x="1519238" y="483436"/>
                    <a:pt x="1519238" y="516021"/>
                  </a:cubicBezTo>
                  <a:cubicBezTo>
                    <a:pt x="1519238" y="548607"/>
                    <a:pt x="1493037" y="574675"/>
                    <a:pt x="1453735" y="574675"/>
                  </a:cubicBezTo>
                  <a:cubicBezTo>
                    <a:pt x="182978" y="574675"/>
                    <a:pt x="182978" y="574675"/>
                    <a:pt x="182978" y="574675"/>
                  </a:cubicBezTo>
                  <a:cubicBezTo>
                    <a:pt x="143676" y="574675"/>
                    <a:pt x="117475" y="548607"/>
                    <a:pt x="117475" y="516021"/>
                  </a:cubicBezTo>
                  <a:cubicBezTo>
                    <a:pt x="117475" y="483436"/>
                    <a:pt x="143676" y="450850"/>
                    <a:pt x="182978" y="450850"/>
                  </a:cubicBezTo>
                  <a:close/>
                  <a:moveTo>
                    <a:pt x="182978" y="280988"/>
                  </a:moveTo>
                  <a:cubicBezTo>
                    <a:pt x="1453735" y="280988"/>
                    <a:pt x="1453735" y="280988"/>
                    <a:pt x="1453735" y="280988"/>
                  </a:cubicBezTo>
                  <a:cubicBezTo>
                    <a:pt x="1493037" y="280988"/>
                    <a:pt x="1519238" y="313574"/>
                    <a:pt x="1519238" y="346159"/>
                  </a:cubicBezTo>
                  <a:cubicBezTo>
                    <a:pt x="1519238" y="378745"/>
                    <a:pt x="1493037" y="404813"/>
                    <a:pt x="1453735" y="404813"/>
                  </a:cubicBezTo>
                  <a:cubicBezTo>
                    <a:pt x="182978" y="404813"/>
                    <a:pt x="182978" y="404813"/>
                    <a:pt x="182978" y="404813"/>
                  </a:cubicBezTo>
                  <a:cubicBezTo>
                    <a:pt x="143676" y="404813"/>
                    <a:pt x="117475" y="378745"/>
                    <a:pt x="117475" y="346159"/>
                  </a:cubicBezTo>
                  <a:cubicBezTo>
                    <a:pt x="117475" y="313574"/>
                    <a:pt x="143676" y="280988"/>
                    <a:pt x="182978" y="280988"/>
                  </a:cubicBezTo>
                  <a:close/>
                  <a:moveTo>
                    <a:pt x="111324" y="0"/>
                  </a:moveTo>
                  <a:cubicBezTo>
                    <a:pt x="1506141" y="0"/>
                    <a:pt x="1506141" y="0"/>
                    <a:pt x="1506141" y="0"/>
                  </a:cubicBezTo>
                  <a:cubicBezTo>
                    <a:pt x="1571626" y="0"/>
                    <a:pt x="1624013" y="45797"/>
                    <a:pt x="1624013" y="104679"/>
                  </a:cubicBezTo>
                  <a:cubicBezTo>
                    <a:pt x="1624013" y="170103"/>
                    <a:pt x="1571626" y="215900"/>
                    <a:pt x="1506141" y="215900"/>
                  </a:cubicBezTo>
                  <a:cubicBezTo>
                    <a:pt x="111324" y="215900"/>
                    <a:pt x="111324" y="215900"/>
                    <a:pt x="111324" y="215900"/>
                  </a:cubicBezTo>
                  <a:cubicBezTo>
                    <a:pt x="52388" y="215900"/>
                    <a:pt x="0" y="170103"/>
                    <a:pt x="0" y="104679"/>
                  </a:cubicBezTo>
                  <a:cubicBezTo>
                    <a:pt x="0" y="45797"/>
                    <a:pt x="52388" y="0"/>
                    <a:pt x="111324" y="0"/>
                  </a:cubicBezTo>
                  <a:close/>
                </a:path>
              </a:pathLst>
            </a:custGeom>
            <a:solidFill>
              <a:srgbClr val="44546A">
                <a:lumMod val="20000"/>
                <a:lumOff val="80000"/>
              </a:srgbClr>
            </a:solidFill>
            <a:ln w="25400" cap="flat">
              <a:noFill/>
              <a:prstDash val="solid"/>
              <a:miter lim="800000"/>
            </a:ln>
          </p:spPr>
          <p:txBody>
            <a:bodyPr vert="horz" wrap="none" lIns="91440" tIns="45720" rIns="91440" bIns="45720" numCol="1" anchor="t" anchorCtr="0" compatLnSpc="1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等线" panose="02010600030101010101" charset="-122"/>
                <a:cs typeface="+mn-ea"/>
              </a:endParaRPr>
            </a:p>
          </p:txBody>
        </p:sp>
        <p:sp>
          <p:nvSpPr>
            <p:cNvPr id="18" name="ExtraShape">
              <a:extLst>
                <a:ext uri="{FF2B5EF4-FFF2-40B4-BE49-F238E27FC236}">
                  <a16:creationId xmlns:a16="http://schemas.microsoft.com/office/drawing/2014/main" id="{62C8AC3B-E2C6-4D8E-A964-D970845FC318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9003552" y="2806185"/>
              <a:ext cx="1933575" cy="1932940"/>
            </a:xfrm>
            <a:prstGeom prst="ellipse">
              <a:avLst/>
            </a:prstGeom>
            <a:noFill/>
            <a:ln w="127000" cap="rnd">
              <a:solidFill>
                <a:srgbClr val="FFFFFF">
                  <a:lumMod val="85000"/>
                  <a:alpha val="50000"/>
                </a:srgbClr>
              </a:solidFill>
            </a:ln>
          </p:spPr>
          <p:style>
            <a:lnRef idx="2">
              <a:srgbClr val="508E53">
                <a:shade val="50000"/>
              </a:srgbClr>
            </a:lnRef>
            <a:fillRef idx="1">
              <a:srgbClr val="508E53"/>
            </a:fillRef>
            <a:effectRef idx="0">
              <a:srgbClr val="508E53"/>
            </a:effectRef>
            <a:fontRef idx="minor">
              <a:srgbClr val="FFFFFF"/>
            </a:fontRef>
          </p:style>
          <p:txBody>
            <a:bodyPr anchor="ctr"/>
            <a:lstStyle>
              <a:lvl1pPr>
                <a:defRPr>
                  <a:solidFill>
                    <a:srgbClr val="000000"/>
                  </a:solidFill>
                </a:defRPr>
              </a:lvl1pPr>
              <a:lvl2pPr marL="742950" indent="-285750">
                <a:defRPr>
                  <a:solidFill>
                    <a:srgbClr val="000000"/>
                  </a:solidFill>
                </a:defRPr>
              </a:lvl2pPr>
              <a:lvl3pPr marL="1143000" indent="-228600">
                <a:defRPr>
                  <a:solidFill>
                    <a:srgbClr val="000000"/>
                  </a:solidFill>
                </a:defRPr>
              </a:lvl3pPr>
              <a:lvl4pPr marL="1600200" indent="-228600">
                <a:defRPr>
                  <a:solidFill>
                    <a:srgbClr val="000000"/>
                  </a:solidFill>
                </a:defRPr>
              </a:lvl4pPr>
              <a:lvl5pPr marL="2057400" indent="-228600">
                <a:defRPr>
                  <a:solidFill>
                    <a:srgbClr val="000000"/>
                  </a:solidFill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等线" panose="02010600030101010101" charset="-122"/>
                <a:cs typeface="+mn-ea"/>
              </a:endParaRPr>
            </a:p>
          </p:txBody>
        </p:sp>
        <p:sp>
          <p:nvSpPr>
            <p:cNvPr id="19" name="ValueShape3">
              <a:extLst>
                <a:ext uri="{FF2B5EF4-FFF2-40B4-BE49-F238E27FC236}">
                  <a16:creationId xmlns:a16="http://schemas.microsoft.com/office/drawing/2014/main" id="{5949B14F-C109-4031-B8EA-4362358DDAE5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9003552" y="2802375"/>
              <a:ext cx="1933575" cy="1932940"/>
            </a:xfrm>
            <a:prstGeom prst="arc">
              <a:avLst>
                <a:gd name="adj1" fmla="val 16199997"/>
                <a:gd name="adj2" fmla="val 11880000"/>
              </a:avLst>
            </a:prstGeom>
            <a:noFill/>
            <a:ln w="127000" cap="rnd">
              <a:solidFill>
                <a:srgbClr val="FF170C"/>
              </a:solidFill>
            </a:ln>
          </p:spPr>
          <p:style>
            <a:lnRef idx="2">
              <a:srgbClr val="508E53">
                <a:shade val="50000"/>
              </a:srgbClr>
            </a:lnRef>
            <a:fillRef idx="1">
              <a:srgbClr val="508E53"/>
            </a:fillRef>
            <a:effectRef idx="0">
              <a:srgbClr val="508E53"/>
            </a:effectRef>
            <a:fontRef idx="minor">
              <a:srgbClr val="FFFFFF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ea"/>
              </a:endParaRPr>
            </a:p>
          </p:txBody>
        </p:sp>
        <p:sp>
          <p:nvSpPr>
            <p:cNvPr id="20" name="ExtraShape">
              <a:extLst>
                <a:ext uri="{FF2B5EF4-FFF2-40B4-BE49-F238E27FC236}">
                  <a16:creationId xmlns:a16="http://schemas.microsoft.com/office/drawing/2014/main" id="{821DD38C-2AFD-4A91-B926-AF7882D7DA7C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9387092" y="3196075"/>
              <a:ext cx="1205230" cy="1205230"/>
            </a:xfrm>
            <a:prstGeom prst="ellipse">
              <a:avLst/>
            </a:prstGeom>
            <a:noFill/>
            <a:ln w="127000" cap="rnd">
              <a:solidFill>
                <a:srgbClr val="FFFFFF">
                  <a:lumMod val="85000"/>
                  <a:alpha val="50000"/>
                </a:srgbClr>
              </a:solidFill>
            </a:ln>
          </p:spPr>
          <p:style>
            <a:lnRef idx="2">
              <a:srgbClr val="508E53">
                <a:shade val="50000"/>
              </a:srgbClr>
            </a:lnRef>
            <a:fillRef idx="1">
              <a:srgbClr val="508E53"/>
            </a:fillRef>
            <a:effectRef idx="0">
              <a:srgbClr val="508E53"/>
            </a:effectRef>
            <a:fontRef idx="minor">
              <a:srgbClr val="FFFFFF"/>
            </a:fontRef>
          </p:style>
          <p:txBody>
            <a:bodyPr anchor="ctr"/>
            <a:lstStyle>
              <a:lvl1pPr>
                <a:defRPr>
                  <a:solidFill>
                    <a:srgbClr val="000000"/>
                  </a:solidFill>
                </a:defRPr>
              </a:lvl1pPr>
              <a:lvl2pPr marL="742950" indent="-285750">
                <a:defRPr>
                  <a:solidFill>
                    <a:srgbClr val="000000"/>
                  </a:solidFill>
                </a:defRPr>
              </a:lvl2pPr>
              <a:lvl3pPr marL="1143000" indent="-228600">
                <a:defRPr>
                  <a:solidFill>
                    <a:srgbClr val="000000"/>
                  </a:solidFill>
                </a:defRPr>
              </a:lvl3pPr>
              <a:lvl4pPr marL="1600200" indent="-228600">
                <a:defRPr>
                  <a:solidFill>
                    <a:srgbClr val="000000"/>
                  </a:solidFill>
                </a:defRPr>
              </a:lvl4pPr>
              <a:lvl5pPr marL="2057400" indent="-228600">
                <a:defRPr>
                  <a:solidFill>
                    <a:srgbClr val="000000"/>
                  </a:solidFill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000000"/>
                  </a:solidFill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等线" panose="02010600030101010101" charset="-122"/>
                <a:cs typeface="+mn-ea"/>
              </a:endParaRPr>
            </a:p>
          </p:txBody>
        </p:sp>
        <p:sp>
          <p:nvSpPr>
            <p:cNvPr id="21" name="ValueShape1">
              <a:extLst>
                <a:ext uri="{FF2B5EF4-FFF2-40B4-BE49-F238E27FC236}">
                  <a16:creationId xmlns:a16="http://schemas.microsoft.com/office/drawing/2014/main" id="{72AD6F3F-A41D-4098-B0BC-D6AF6121DC8B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9387092" y="3200520"/>
              <a:ext cx="1205865" cy="1200785"/>
            </a:xfrm>
            <a:prstGeom prst="arc">
              <a:avLst>
                <a:gd name="adj1" fmla="val 16199997"/>
                <a:gd name="adj2" fmla="val 10800000"/>
              </a:avLst>
            </a:prstGeom>
            <a:noFill/>
            <a:ln w="127000" cap="rnd">
              <a:solidFill>
                <a:srgbClr val="FF6000"/>
              </a:solidFill>
            </a:ln>
          </p:spPr>
          <p:style>
            <a:lnRef idx="2">
              <a:srgbClr val="508E53">
                <a:shade val="50000"/>
              </a:srgbClr>
            </a:lnRef>
            <a:fillRef idx="1">
              <a:srgbClr val="508E53"/>
            </a:fillRef>
            <a:effectRef idx="0">
              <a:srgbClr val="508E53"/>
            </a:effectRef>
            <a:fontRef idx="minor">
              <a:srgbClr val="FFFFFF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ea"/>
              </a:endParaRPr>
            </a:p>
          </p:txBody>
        </p:sp>
        <p:cxnSp>
          <p:nvCxnSpPr>
            <p:cNvPr id="22" name="ExtraShape">
              <a:extLst>
                <a:ext uri="{FF2B5EF4-FFF2-40B4-BE49-F238E27FC236}">
                  <a16:creationId xmlns:a16="http://schemas.microsoft.com/office/drawing/2014/main" id="{030A5C10-15D5-40C7-BF07-119C92703890}"/>
                </a:ext>
              </a:extLst>
            </p:cNvPr>
            <p:cNvCxnSpPr>
              <a:cxnSpLocks/>
            </p:cNvCxnSpPr>
            <p:nvPr>
              <p:custDataLst>
                <p:tags r:id="rId8"/>
              </p:custDataLst>
            </p:nvPr>
          </p:nvCxnSpPr>
          <p:spPr>
            <a:xfrm>
              <a:off x="9972901" y="2025968"/>
              <a:ext cx="18415" cy="307340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  <p:cxnSp>
          <p:nvCxnSpPr>
            <p:cNvPr id="23" name="ExtraShape">
              <a:extLst>
                <a:ext uri="{FF2B5EF4-FFF2-40B4-BE49-F238E27FC236}">
                  <a16:creationId xmlns:a16="http://schemas.microsoft.com/office/drawing/2014/main" id="{B58F299C-5EE9-4F64-86CA-B76004273FA3}"/>
                </a:ext>
              </a:extLst>
            </p:cNvPr>
            <p:cNvCxnSpPr>
              <a:cxnSpLocks/>
            </p:cNvCxnSpPr>
            <p:nvPr>
              <p:custDataLst>
                <p:tags r:id="rId9"/>
              </p:custDataLst>
            </p:nvPr>
          </p:nvCxnSpPr>
          <p:spPr>
            <a:xfrm flipH="1">
              <a:off x="11014597" y="2465825"/>
              <a:ext cx="209550" cy="202565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  <p:cxnSp>
          <p:nvCxnSpPr>
            <p:cNvPr id="24" name="ExtraShape">
              <a:extLst>
                <a:ext uri="{FF2B5EF4-FFF2-40B4-BE49-F238E27FC236}">
                  <a16:creationId xmlns:a16="http://schemas.microsoft.com/office/drawing/2014/main" id="{986724E6-6F4D-45C1-AD54-189302D6DE4A}"/>
                </a:ext>
              </a:extLst>
            </p:cNvPr>
            <p:cNvCxnSpPr>
              <a:cxnSpLocks/>
            </p:cNvCxnSpPr>
            <p:nvPr>
              <p:custDataLst>
                <p:tags r:id="rId10"/>
              </p:custDataLst>
            </p:nvPr>
          </p:nvCxnSpPr>
          <p:spPr>
            <a:xfrm flipH="1" flipV="1">
              <a:off x="8217422" y="3196075"/>
              <a:ext cx="295275" cy="25400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  <p:cxnSp>
          <p:nvCxnSpPr>
            <p:cNvPr id="25" name="ExtraShape">
              <a:extLst>
                <a:ext uri="{FF2B5EF4-FFF2-40B4-BE49-F238E27FC236}">
                  <a16:creationId xmlns:a16="http://schemas.microsoft.com/office/drawing/2014/main" id="{002700BE-3FF5-4329-8E26-7F7C9A5D72CD}"/>
                </a:ext>
              </a:extLst>
            </p:cNvPr>
            <p:cNvCxnSpPr>
              <a:cxnSpLocks/>
            </p:cNvCxnSpPr>
            <p:nvPr>
              <p:custDataLst>
                <p:tags r:id="rId11"/>
              </p:custDataLst>
            </p:nvPr>
          </p:nvCxnSpPr>
          <p:spPr>
            <a:xfrm>
              <a:off x="8747012" y="2525515"/>
              <a:ext cx="227330" cy="149225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  <p:cxnSp>
          <p:nvCxnSpPr>
            <p:cNvPr id="26" name="ExtraShape">
              <a:extLst>
                <a:ext uri="{FF2B5EF4-FFF2-40B4-BE49-F238E27FC236}">
                  <a16:creationId xmlns:a16="http://schemas.microsoft.com/office/drawing/2014/main" id="{293D8B6A-8405-490A-8E70-93383BA25B4B}"/>
                </a:ext>
              </a:extLst>
            </p:cNvPr>
            <p:cNvCxnSpPr>
              <a:cxnSpLocks/>
            </p:cNvCxnSpPr>
            <p:nvPr>
              <p:custDataLst>
                <p:tags r:id="rId12"/>
              </p:custDataLst>
            </p:nvPr>
          </p:nvCxnSpPr>
          <p:spPr>
            <a:xfrm flipH="1">
              <a:off x="11241292" y="2873495"/>
              <a:ext cx="367665" cy="109220"/>
            </a:xfrm>
            <a:prstGeom prst="line">
              <a:avLst/>
            </a:prstGeom>
            <a:ln w="50800" cap="rnd">
              <a:solidFill>
                <a:srgbClr val="FF9C00"/>
              </a:solidFill>
              <a:round/>
            </a:ln>
          </p:spPr>
          <p:style>
            <a:lnRef idx="1">
              <a:srgbClr val="508E53"/>
            </a:lnRef>
            <a:fillRef idx="0">
              <a:srgbClr val="508E53"/>
            </a:fillRef>
            <a:effectRef idx="0">
              <a:srgbClr val="508E53"/>
            </a:effectRef>
            <a:fontRef idx="minor">
              <a:srgbClr val="000000"/>
            </a:fontRef>
          </p:style>
        </p:cxnSp>
      </p:grpSp>
    </p:spTree>
    <p:custDataLst>
      <p:tags r:id="rId1"/>
    </p:custDataLst>
    <p:extLst>
      <p:ext uri="{BB962C8B-B14F-4D97-AF65-F5344CB8AC3E}">
        <p14:creationId xmlns:p14="http://schemas.microsoft.com/office/powerpoint/2010/main" val="2359090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 animBg="1"/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" name="表格 80">
            <a:extLst>
              <a:ext uri="{FF2B5EF4-FFF2-40B4-BE49-F238E27FC236}">
                <a16:creationId xmlns:a16="http://schemas.microsoft.com/office/drawing/2014/main" id="{86FAA295-2B4D-496E-B8D3-F774CCA468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42750377"/>
              </p:ext>
            </p:extLst>
          </p:nvPr>
        </p:nvGraphicFramePr>
        <p:xfrm>
          <a:off x="2040053" y="695018"/>
          <a:ext cx="1371600" cy="412218"/>
        </p:xfrm>
        <a:graphic>
          <a:graphicData uri="http://schemas.openxmlformats.org/drawingml/2006/table">
            <a:tbl>
              <a:tblPr/>
              <a:tblGrid>
                <a:gridCol w="4238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5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</a:txBody>
                  <a:tcPr marT="45581" marB="45581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F01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3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F01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F01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^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2" name="表格 81">
            <a:extLst>
              <a:ext uri="{FF2B5EF4-FFF2-40B4-BE49-F238E27FC236}">
                <a16:creationId xmlns:a16="http://schemas.microsoft.com/office/drawing/2014/main" id="{1D3C982D-B175-416A-9866-0A9A20D2A6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51126661"/>
              </p:ext>
            </p:extLst>
          </p:nvPr>
        </p:nvGraphicFramePr>
        <p:xfrm>
          <a:off x="2040053" y="1533218"/>
          <a:ext cx="1371600" cy="412218"/>
        </p:xfrm>
        <a:graphic>
          <a:graphicData uri="http://schemas.openxmlformats.org/drawingml/2006/table">
            <a:tbl>
              <a:tblPr/>
              <a:tblGrid>
                <a:gridCol w="4238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5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</a:txBody>
                  <a:tcPr marT="45581" marB="45581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/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3" name="表格 82">
            <a:extLst>
              <a:ext uri="{FF2B5EF4-FFF2-40B4-BE49-F238E27FC236}">
                <a16:creationId xmlns:a16="http://schemas.microsoft.com/office/drawing/2014/main" id="{112EC58C-D449-4F95-8BE7-D36A567F5B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0056395"/>
              </p:ext>
            </p:extLst>
          </p:nvPr>
        </p:nvGraphicFramePr>
        <p:xfrm>
          <a:off x="3564053" y="1533218"/>
          <a:ext cx="1371600" cy="412218"/>
        </p:xfrm>
        <a:graphic>
          <a:graphicData uri="http://schemas.openxmlformats.org/drawingml/2006/table">
            <a:tbl>
              <a:tblPr/>
              <a:tblGrid>
                <a:gridCol w="4238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5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</a:txBody>
                  <a:tcPr marT="45581" marB="45581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9FFCC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2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9FFCC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9FFCC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9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4" name="表格 83">
            <a:extLst>
              <a:ext uri="{FF2B5EF4-FFF2-40B4-BE49-F238E27FC236}">
                <a16:creationId xmlns:a16="http://schemas.microsoft.com/office/drawing/2014/main" id="{981E88A3-1EF4-4342-A926-668A91F8F0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5798634"/>
              </p:ext>
            </p:extLst>
          </p:nvPr>
        </p:nvGraphicFramePr>
        <p:xfrm>
          <a:off x="6383453" y="1533218"/>
          <a:ext cx="1371600" cy="412218"/>
        </p:xfrm>
        <a:graphic>
          <a:graphicData uri="http://schemas.openxmlformats.org/drawingml/2006/table">
            <a:tbl>
              <a:tblPr/>
              <a:tblGrid>
                <a:gridCol w="4238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81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</a:txBody>
                  <a:tcPr marT="45581" marB="45581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9FFCC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9FFCC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9FFCC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9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5" name="表格 84">
            <a:extLst>
              <a:ext uri="{FF2B5EF4-FFF2-40B4-BE49-F238E27FC236}">
                <a16:creationId xmlns:a16="http://schemas.microsoft.com/office/drawing/2014/main" id="{906D86D0-0804-4FED-8583-22433F1E6A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15010139"/>
              </p:ext>
            </p:extLst>
          </p:nvPr>
        </p:nvGraphicFramePr>
        <p:xfrm>
          <a:off x="9279053" y="1533218"/>
          <a:ext cx="1371600" cy="412218"/>
        </p:xfrm>
        <a:graphic>
          <a:graphicData uri="http://schemas.openxmlformats.org/drawingml/2006/table">
            <a:tbl>
              <a:tblPr/>
              <a:tblGrid>
                <a:gridCol w="30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</a:t>
                      </a:r>
                    </a:p>
                  </a:txBody>
                  <a:tcPr marT="45581" marB="45581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9FFCC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9FFCC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15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9FFCC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^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9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6" name="表格 85">
            <a:extLst>
              <a:ext uri="{FF2B5EF4-FFF2-40B4-BE49-F238E27FC236}">
                <a16:creationId xmlns:a16="http://schemas.microsoft.com/office/drawing/2014/main" id="{398AEF9C-BC1A-44DC-933F-1E2298AF63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79962281"/>
              </p:ext>
            </p:extLst>
          </p:nvPr>
        </p:nvGraphicFramePr>
        <p:xfrm>
          <a:off x="2040053" y="2584143"/>
          <a:ext cx="1371600" cy="412218"/>
        </p:xfrm>
        <a:graphic>
          <a:graphicData uri="http://schemas.openxmlformats.org/drawingml/2006/table">
            <a:tbl>
              <a:tblPr/>
              <a:tblGrid>
                <a:gridCol w="4238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5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</a:txBody>
                  <a:tcPr marT="45581" marB="45581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/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7" name="表格 86">
            <a:extLst>
              <a:ext uri="{FF2B5EF4-FFF2-40B4-BE49-F238E27FC236}">
                <a16:creationId xmlns:a16="http://schemas.microsoft.com/office/drawing/2014/main" id="{3EA0B672-0C34-4477-B520-97E98B2DECE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7961763"/>
              </p:ext>
            </p:extLst>
          </p:nvPr>
        </p:nvGraphicFramePr>
        <p:xfrm>
          <a:off x="3487853" y="2584143"/>
          <a:ext cx="1371600" cy="412218"/>
        </p:xfrm>
        <a:graphic>
          <a:graphicData uri="http://schemas.openxmlformats.org/drawingml/2006/table">
            <a:tbl>
              <a:tblPr/>
              <a:tblGrid>
                <a:gridCol w="4238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5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</a:txBody>
                  <a:tcPr marT="45581" marB="45581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3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7C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8" name="表格 87">
            <a:extLst>
              <a:ext uri="{FF2B5EF4-FFF2-40B4-BE49-F238E27FC236}">
                <a16:creationId xmlns:a16="http://schemas.microsoft.com/office/drawing/2014/main" id="{223EB849-E980-48A7-8EB6-911831FA2E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0421723"/>
              </p:ext>
            </p:extLst>
          </p:nvPr>
        </p:nvGraphicFramePr>
        <p:xfrm>
          <a:off x="4935653" y="2584143"/>
          <a:ext cx="1371600" cy="412218"/>
        </p:xfrm>
        <a:graphic>
          <a:graphicData uri="http://schemas.openxmlformats.org/drawingml/2006/table">
            <a:tbl>
              <a:tblPr/>
              <a:tblGrid>
                <a:gridCol w="4238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5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</a:txBody>
                  <a:tcPr marT="45581" marB="45581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2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7C8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^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7C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9" name="表格 88">
            <a:extLst>
              <a:ext uri="{FF2B5EF4-FFF2-40B4-BE49-F238E27FC236}">
                <a16:creationId xmlns:a16="http://schemas.microsoft.com/office/drawing/2014/main" id="{E9F2BA8C-E48E-4E66-8981-88408A2657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5067764"/>
              </p:ext>
            </p:extLst>
          </p:nvPr>
        </p:nvGraphicFramePr>
        <p:xfrm>
          <a:off x="6383453" y="2584143"/>
          <a:ext cx="1371600" cy="412218"/>
        </p:xfrm>
        <a:graphic>
          <a:graphicData uri="http://schemas.openxmlformats.org/drawingml/2006/table">
            <a:tbl>
              <a:tblPr/>
              <a:tblGrid>
                <a:gridCol w="4238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5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</a:txBody>
                  <a:tcPr marT="45581" marB="45581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/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90" name="表格 89">
            <a:extLst>
              <a:ext uri="{FF2B5EF4-FFF2-40B4-BE49-F238E27FC236}">
                <a16:creationId xmlns:a16="http://schemas.microsoft.com/office/drawing/2014/main" id="{895F62F8-EAA5-4250-8932-FB134C0E3A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0381131"/>
              </p:ext>
            </p:extLst>
          </p:nvPr>
        </p:nvGraphicFramePr>
        <p:xfrm>
          <a:off x="7831253" y="2584143"/>
          <a:ext cx="1371600" cy="412218"/>
        </p:xfrm>
        <a:graphic>
          <a:graphicData uri="http://schemas.openxmlformats.org/drawingml/2006/table">
            <a:tbl>
              <a:tblPr/>
              <a:tblGrid>
                <a:gridCol w="4238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5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</a:txBody>
                  <a:tcPr marT="45581" marB="45581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6699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4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6699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6699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6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91" name="表格 90">
            <a:extLst>
              <a:ext uri="{FF2B5EF4-FFF2-40B4-BE49-F238E27FC236}">
                <a16:creationId xmlns:a16="http://schemas.microsoft.com/office/drawing/2014/main" id="{E6AD98EA-1B3B-417C-A7BF-2FB5ED78DC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8816796"/>
              </p:ext>
            </p:extLst>
          </p:nvPr>
        </p:nvGraphicFramePr>
        <p:xfrm>
          <a:off x="9355253" y="2584143"/>
          <a:ext cx="1371600" cy="412218"/>
        </p:xfrm>
        <a:graphic>
          <a:graphicData uri="http://schemas.openxmlformats.org/drawingml/2006/table">
            <a:tbl>
              <a:tblPr/>
              <a:tblGrid>
                <a:gridCol w="4238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5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</a:txBody>
                  <a:tcPr marT="45581" marB="45581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6699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6699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6699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^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6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92" name="表格 91">
            <a:extLst>
              <a:ext uri="{FF2B5EF4-FFF2-40B4-BE49-F238E27FC236}">
                <a16:creationId xmlns:a16="http://schemas.microsoft.com/office/drawing/2014/main" id="{C01333E5-C8A4-4F7D-AC2E-AB51D701C8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8993916"/>
              </p:ext>
            </p:extLst>
          </p:nvPr>
        </p:nvGraphicFramePr>
        <p:xfrm>
          <a:off x="3259253" y="3650943"/>
          <a:ext cx="1371600" cy="412218"/>
        </p:xfrm>
        <a:graphic>
          <a:graphicData uri="http://schemas.openxmlformats.org/drawingml/2006/table">
            <a:tbl>
              <a:tblPr/>
              <a:tblGrid>
                <a:gridCol w="4238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5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</a:txBody>
                  <a:tcPr marT="45581" marB="45581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/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93" name="表格 92">
            <a:extLst>
              <a:ext uri="{FF2B5EF4-FFF2-40B4-BE49-F238E27FC236}">
                <a16:creationId xmlns:a16="http://schemas.microsoft.com/office/drawing/2014/main" id="{E9EC7213-BD57-4E65-A466-DBBF626317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72054780"/>
              </p:ext>
            </p:extLst>
          </p:nvPr>
        </p:nvGraphicFramePr>
        <p:xfrm>
          <a:off x="4783253" y="3650943"/>
          <a:ext cx="1371600" cy="412218"/>
        </p:xfrm>
        <a:graphic>
          <a:graphicData uri="http://schemas.openxmlformats.org/drawingml/2006/table">
            <a:tbl>
              <a:tblPr/>
              <a:tblGrid>
                <a:gridCol w="4238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5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</a:t>
                      </a:r>
                    </a:p>
                  </a:txBody>
                  <a:tcPr marT="45581" marB="45581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5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3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^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94" name="表格 93">
            <a:extLst>
              <a:ext uri="{FF2B5EF4-FFF2-40B4-BE49-F238E27FC236}">
                <a16:creationId xmlns:a16="http://schemas.microsoft.com/office/drawing/2014/main" id="{DEDC442E-4341-49A5-8167-D4A8A116072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89310378"/>
              </p:ext>
            </p:extLst>
          </p:nvPr>
        </p:nvGraphicFramePr>
        <p:xfrm>
          <a:off x="7831253" y="3574743"/>
          <a:ext cx="1371600" cy="412218"/>
        </p:xfrm>
        <a:graphic>
          <a:graphicData uri="http://schemas.openxmlformats.org/drawingml/2006/table">
            <a:tbl>
              <a:tblPr/>
              <a:tblGrid>
                <a:gridCol w="4238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5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</a:txBody>
                  <a:tcPr marT="45581" marB="45581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/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95" name="表格 94">
            <a:extLst>
              <a:ext uri="{FF2B5EF4-FFF2-40B4-BE49-F238E27FC236}">
                <a16:creationId xmlns:a16="http://schemas.microsoft.com/office/drawing/2014/main" id="{3F725B03-B765-439B-87AD-F846256DC1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26436151"/>
              </p:ext>
            </p:extLst>
          </p:nvPr>
        </p:nvGraphicFramePr>
        <p:xfrm>
          <a:off x="9279053" y="3574743"/>
          <a:ext cx="1371600" cy="412218"/>
        </p:xfrm>
        <a:graphic>
          <a:graphicData uri="http://schemas.openxmlformats.org/drawingml/2006/table">
            <a:tbl>
              <a:tblPr/>
              <a:tblGrid>
                <a:gridCol w="4238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5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</a:t>
                      </a:r>
                    </a:p>
                  </a:txBody>
                  <a:tcPr marT="45581" marB="45581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2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^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96" name="表格 95">
            <a:extLst>
              <a:ext uri="{FF2B5EF4-FFF2-40B4-BE49-F238E27FC236}">
                <a16:creationId xmlns:a16="http://schemas.microsoft.com/office/drawing/2014/main" id="{531ABB25-3B44-41DD-9887-61721E789F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26702411"/>
              </p:ext>
            </p:extLst>
          </p:nvPr>
        </p:nvGraphicFramePr>
        <p:xfrm>
          <a:off x="1963853" y="4565343"/>
          <a:ext cx="1371600" cy="412218"/>
        </p:xfrm>
        <a:graphic>
          <a:graphicData uri="http://schemas.openxmlformats.org/drawingml/2006/table">
            <a:tbl>
              <a:tblPr/>
              <a:tblGrid>
                <a:gridCol w="4238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5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</a:txBody>
                  <a:tcPr marT="45581" marB="45581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97" name="表格 96">
            <a:extLst>
              <a:ext uri="{FF2B5EF4-FFF2-40B4-BE49-F238E27FC236}">
                <a16:creationId xmlns:a16="http://schemas.microsoft.com/office/drawing/2014/main" id="{6B4F8D00-8AAE-4B5C-995F-C0AF434F5B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94055905"/>
              </p:ext>
            </p:extLst>
          </p:nvPr>
        </p:nvGraphicFramePr>
        <p:xfrm>
          <a:off x="3411653" y="4565343"/>
          <a:ext cx="1371600" cy="412218"/>
        </p:xfrm>
        <a:graphic>
          <a:graphicData uri="http://schemas.openxmlformats.org/drawingml/2006/table">
            <a:tbl>
              <a:tblPr/>
              <a:tblGrid>
                <a:gridCol w="30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14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5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</a:t>
                      </a:r>
                    </a:p>
                  </a:txBody>
                  <a:tcPr marT="45581" marB="45581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10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98" name="表格 97">
            <a:extLst>
              <a:ext uri="{FF2B5EF4-FFF2-40B4-BE49-F238E27FC236}">
                <a16:creationId xmlns:a16="http://schemas.microsoft.com/office/drawing/2014/main" id="{66E46422-148A-4C6D-8104-647276B7CC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96640928"/>
              </p:ext>
            </p:extLst>
          </p:nvPr>
        </p:nvGraphicFramePr>
        <p:xfrm>
          <a:off x="4859453" y="4565343"/>
          <a:ext cx="1371600" cy="412218"/>
        </p:xfrm>
        <a:graphic>
          <a:graphicData uri="http://schemas.openxmlformats.org/drawingml/2006/table">
            <a:tbl>
              <a:tblPr/>
              <a:tblGrid>
                <a:gridCol w="4238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5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</a:t>
                      </a:r>
                    </a:p>
                  </a:txBody>
                  <a:tcPr marT="45581" marB="45581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6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2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^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99" name="表格 98">
            <a:extLst>
              <a:ext uri="{FF2B5EF4-FFF2-40B4-BE49-F238E27FC236}">
                <a16:creationId xmlns:a16="http://schemas.microsoft.com/office/drawing/2014/main" id="{9DB4EFAD-4A95-486D-BAA6-E92A6C2CDE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42782053"/>
              </p:ext>
            </p:extLst>
          </p:nvPr>
        </p:nvGraphicFramePr>
        <p:xfrm>
          <a:off x="6383453" y="4565343"/>
          <a:ext cx="1371600" cy="412218"/>
        </p:xfrm>
        <a:graphic>
          <a:graphicData uri="http://schemas.openxmlformats.org/drawingml/2006/table">
            <a:tbl>
              <a:tblPr/>
              <a:tblGrid>
                <a:gridCol w="4238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5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</a:txBody>
                  <a:tcPr marT="45581" marB="45581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/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00" name="表格 99">
            <a:extLst>
              <a:ext uri="{FF2B5EF4-FFF2-40B4-BE49-F238E27FC236}">
                <a16:creationId xmlns:a16="http://schemas.microsoft.com/office/drawing/2014/main" id="{6BB6A299-A06A-4AC0-AE26-BD7630C6CC8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2933126"/>
              </p:ext>
            </p:extLst>
          </p:nvPr>
        </p:nvGraphicFramePr>
        <p:xfrm>
          <a:off x="7831253" y="4565343"/>
          <a:ext cx="1371600" cy="412218"/>
        </p:xfrm>
        <a:graphic>
          <a:graphicData uri="http://schemas.openxmlformats.org/drawingml/2006/table">
            <a:tbl>
              <a:tblPr/>
              <a:tblGrid>
                <a:gridCol w="4238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5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</a:t>
                      </a:r>
                    </a:p>
                  </a:txBody>
                  <a:tcPr marT="45581" marB="45581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4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endParaRPr lang="en-US" altLang="zh-CN" sz="1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01" name="表格 100">
            <a:extLst>
              <a:ext uri="{FF2B5EF4-FFF2-40B4-BE49-F238E27FC236}">
                <a16:creationId xmlns:a16="http://schemas.microsoft.com/office/drawing/2014/main" id="{E3B464F9-B428-4824-8306-0F6185B17B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16417051"/>
              </p:ext>
            </p:extLst>
          </p:nvPr>
        </p:nvGraphicFramePr>
        <p:xfrm>
          <a:off x="9279053" y="4565343"/>
          <a:ext cx="1371600" cy="412218"/>
        </p:xfrm>
        <a:graphic>
          <a:graphicData uri="http://schemas.openxmlformats.org/drawingml/2006/table">
            <a:tbl>
              <a:tblPr/>
              <a:tblGrid>
                <a:gridCol w="4238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5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0</a:t>
                      </a:r>
                    </a:p>
                  </a:txBody>
                  <a:tcPr marT="45581" marB="45581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3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6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^</a:t>
                      </a:r>
                    </a:p>
                  </a:txBody>
                  <a:tcPr marT="45581" marB="4558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02" name="表格 101">
            <a:extLst>
              <a:ext uri="{FF2B5EF4-FFF2-40B4-BE49-F238E27FC236}">
                <a16:creationId xmlns:a16="http://schemas.microsoft.com/office/drawing/2014/main" id="{6BB91B13-F08A-4A7D-B643-EDBC0216DC2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75426975"/>
              </p:ext>
            </p:extLst>
          </p:nvPr>
        </p:nvGraphicFramePr>
        <p:xfrm>
          <a:off x="2649653" y="6089343"/>
          <a:ext cx="2209800" cy="412496"/>
        </p:xfrm>
        <a:graphic>
          <a:graphicData uri="http://schemas.openxmlformats.org/drawingml/2006/table">
            <a:tbl>
              <a:tblPr/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z</a:t>
                      </a:r>
                    </a:p>
                  </a:txBody>
                  <a:tcPr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y</a:t>
                      </a:r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lvl="0" algn="ctr" eaLnBrk="1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x</a:t>
                      </a:r>
                    </a:p>
                  </a:txBody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3" name="Line 264">
            <a:extLst>
              <a:ext uri="{FF2B5EF4-FFF2-40B4-BE49-F238E27FC236}">
                <a16:creationId xmlns:a16="http://schemas.microsoft.com/office/drawing/2014/main" id="{13905441-1F55-4BF6-A719-FB082427EFB7}"/>
              </a:ext>
            </a:extLst>
          </p:cNvPr>
          <p:cNvSpPr>
            <a:spLocks noChangeShapeType="1"/>
          </p:cNvSpPr>
          <p:nvPr/>
        </p:nvSpPr>
        <p:spPr bwMode="auto">
          <a:xfrm>
            <a:off x="2954453" y="907743"/>
            <a:ext cx="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4" name="Line 265">
            <a:extLst>
              <a:ext uri="{FF2B5EF4-FFF2-40B4-BE49-F238E27FC236}">
                <a16:creationId xmlns:a16="http://schemas.microsoft.com/office/drawing/2014/main" id="{1F9F094C-A8E6-4CA7-9CE0-A950D78FF321}"/>
              </a:ext>
            </a:extLst>
          </p:cNvPr>
          <p:cNvSpPr>
            <a:spLocks noChangeShapeType="1"/>
          </p:cNvSpPr>
          <p:nvPr/>
        </p:nvSpPr>
        <p:spPr bwMode="auto">
          <a:xfrm>
            <a:off x="2192453" y="221943"/>
            <a:ext cx="0" cy="457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5" name="Text Box 266">
            <a:extLst>
              <a:ext uri="{FF2B5EF4-FFF2-40B4-BE49-F238E27FC236}">
                <a16:creationId xmlns:a16="http://schemas.microsoft.com/office/drawing/2014/main" id="{42DA06A4-35AF-4E38-B1F3-078998F390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8653" y="221943"/>
            <a:ext cx="533400" cy="525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P</a:t>
            </a:r>
          </a:p>
        </p:txBody>
      </p:sp>
      <p:sp>
        <p:nvSpPr>
          <p:cNvPr id="106" name="Line 267">
            <a:extLst>
              <a:ext uri="{FF2B5EF4-FFF2-40B4-BE49-F238E27FC236}">
                <a16:creationId xmlns:a16="http://schemas.microsoft.com/office/drawing/2014/main" id="{6ACE5B62-9C3C-47BE-8F53-12DF822E7388}"/>
              </a:ext>
            </a:extLst>
          </p:cNvPr>
          <p:cNvSpPr>
            <a:spLocks noChangeShapeType="1"/>
          </p:cNvSpPr>
          <p:nvPr/>
        </p:nvSpPr>
        <p:spPr bwMode="auto">
          <a:xfrm>
            <a:off x="3259253" y="1669743"/>
            <a:ext cx="3048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7" name="Line 268">
            <a:extLst>
              <a:ext uri="{FF2B5EF4-FFF2-40B4-BE49-F238E27FC236}">
                <a16:creationId xmlns:a16="http://schemas.microsoft.com/office/drawing/2014/main" id="{83482BC9-37C6-4405-9D1F-3D5CA117B91E}"/>
              </a:ext>
            </a:extLst>
          </p:cNvPr>
          <p:cNvSpPr>
            <a:spLocks noChangeShapeType="1"/>
          </p:cNvSpPr>
          <p:nvPr/>
        </p:nvSpPr>
        <p:spPr bwMode="auto">
          <a:xfrm>
            <a:off x="4783253" y="1669743"/>
            <a:ext cx="16002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8" name="Line 269">
            <a:extLst>
              <a:ext uri="{FF2B5EF4-FFF2-40B4-BE49-F238E27FC236}">
                <a16:creationId xmlns:a16="http://schemas.microsoft.com/office/drawing/2014/main" id="{6A364CB0-52DF-45AE-9894-356C6D6D7C91}"/>
              </a:ext>
            </a:extLst>
          </p:cNvPr>
          <p:cNvSpPr>
            <a:spLocks noChangeShapeType="1"/>
          </p:cNvSpPr>
          <p:nvPr/>
        </p:nvSpPr>
        <p:spPr bwMode="auto">
          <a:xfrm>
            <a:off x="7602653" y="1669743"/>
            <a:ext cx="16764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9" name="Line 270">
            <a:extLst>
              <a:ext uri="{FF2B5EF4-FFF2-40B4-BE49-F238E27FC236}">
                <a16:creationId xmlns:a16="http://schemas.microsoft.com/office/drawing/2014/main" id="{82A2D4AC-E335-4A1F-A607-76BD90815256}"/>
              </a:ext>
            </a:extLst>
          </p:cNvPr>
          <p:cNvSpPr>
            <a:spLocks noChangeShapeType="1"/>
          </p:cNvSpPr>
          <p:nvPr/>
        </p:nvSpPr>
        <p:spPr bwMode="auto">
          <a:xfrm>
            <a:off x="2649653" y="1745943"/>
            <a:ext cx="0" cy="457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0" name="Line 271">
            <a:extLst>
              <a:ext uri="{FF2B5EF4-FFF2-40B4-BE49-F238E27FC236}">
                <a16:creationId xmlns:a16="http://schemas.microsoft.com/office/drawing/2014/main" id="{61362B74-ACA4-42EF-854C-7F41E6AB3B8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735253" y="2203143"/>
            <a:ext cx="9144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1" name="Line 272">
            <a:extLst>
              <a:ext uri="{FF2B5EF4-FFF2-40B4-BE49-F238E27FC236}">
                <a16:creationId xmlns:a16="http://schemas.microsoft.com/office/drawing/2014/main" id="{499D60F9-E1DE-4C46-AA29-7729484A21E4}"/>
              </a:ext>
            </a:extLst>
          </p:cNvPr>
          <p:cNvSpPr>
            <a:spLocks noChangeShapeType="1"/>
          </p:cNvSpPr>
          <p:nvPr/>
        </p:nvSpPr>
        <p:spPr bwMode="auto">
          <a:xfrm>
            <a:off x="1735253" y="2203143"/>
            <a:ext cx="0" cy="411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2" name="Line 273">
            <a:extLst>
              <a:ext uri="{FF2B5EF4-FFF2-40B4-BE49-F238E27FC236}">
                <a16:creationId xmlns:a16="http://schemas.microsoft.com/office/drawing/2014/main" id="{96F8F958-466D-4E6E-A448-BC005036DFA2}"/>
              </a:ext>
            </a:extLst>
          </p:cNvPr>
          <p:cNvSpPr>
            <a:spLocks noChangeShapeType="1"/>
          </p:cNvSpPr>
          <p:nvPr/>
        </p:nvSpPr>
        <p:spPr bwMode="auto">
          <a:xfrm>
            <a:off x="1735253" y="6317943"/>
            <a:ext cx="9144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3" name="Line 274">
            <a:extLst>
              <a:ext uri="{FF2B5EF4-FFF2-40B4-BE49-F238E27FC236}">
                <a16:creationId xmlns:a16="http://schemas.microsoft.com/office/drawing/2014/main" id="{AEA668D6-7F90-4123-8851-0F1DE538A684}"/>
              </a:ext>
            </a:extLst>
          </p:cNvPr>
          <p:cNvSpPr>
            <a:spLocks noChangeShapeType="1"/>
          </p:cNvSpPr>
          <p:nvPr/>
        </p:nvSpPr>
        <p:spPr bwMode="auto">
          <a:xfrm>
            <a:off x="2649653" y="2736543"/>
            <a:ext cx="0" cy="533400"/>
          </a:xfrm>
          <a:prstGeom prst="line">
            <a:avLst/>
          </a:prstGeom>
          <a:noFill/>
          <a:ln w="9525">
            <a:solidFill>
              <a:srgbClr val="FFCF0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4" name="Line 275">
            <a:extLst>
              <a:ext uri="{FF2B5EF4-FFF2-40B4-BE49-F238E27FC236}">
                <a16:creationId xmlns:a16="http://schemas.microsoft.com/office/drawing/2014/main" id="{1C70D091-FC91-41A8-8A00-E7E2F545676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887653" y="3269943"/>
            <a:ext cx="5105400" cy="0"/>
          </a:xfrm>
          <a:prstGeom prst="line">
            <a:avLst/>
          </a:prstGeom>
          <a:noFill/>
          <a:ln w="9525">
            <a:solidFill>
              <a:srgbClr val="FFCF0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5" name="Line 276">
            <a:extLst>
              <a:ext uri="{FF2B5EF4-FFF2-40B4-BE49-F238E27FC236}">
                <a16:creationId xmlns:a16="http://schemas.microsoft.com/office/drawing/2014/main" id="{1479FAE7-4BB0-41DD-96DF-2BDF14E98DE1}"/>
              </a:ext>
            </a:extLst>
          </p:cNvPr>
          <p:cNvSpPr>
            <a:spLocks noChangeShapeType="1"/>
          </p:cNvSpPr>
          <p:nvPr/>
        </p:nvSpPr>
        <p:spPr bwMode="auto">
          <a:xfrm>
            <a:off x="1887653" y="3269943"/>
            <a:ext cx="0" cy="2286000"/>
          </a:xfrm>
          <a:prstGeom prst="line">
            <a:avLst/>
          </a:prstGeom>
          <a:noFill/>
          <a:ln w="9525">
            <a:solidFill>
              <a:srgbClr val="FFCF0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6" name="Line 277">
            <a:extLst>
              <a:ext uri="{FF2B5EF4-FFF2-40B4-BE49-F238E27FC236}">
                <a16:creationId xmlns:a16="http://schemas.microsoft.com/office/drawing/2014/main" id="{9DFAB83A-3A00-4267-928C-7F741D32DEBC}"/>
              </a:ext>
            </a:extLst>
          </p:cNvPr>
          <p:cNvSpPr>
            <a:spLocks noChangeShapeType="1"/>
          </p:cNvSpPr>
          <p:nvPr/>
        </p:nvSpPr>
        <p:spPr bwMode="auto">
          <a:xfrm>
            <a:off x="1887653" y="5555943"/>
            <a:ext cx="1905000" cy="0"/>
          </a:xfrm>
          <a:prstGeom prst="line">
            <a:avLst/>
          </a:prstGeom>
          <a:noFill/>
          <a:ln w="9525">
            <a:solidFill>
              <a:srgbClr val="FFCF0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7" name="Line 278">
            <a:extLst>
              <a:ext uri="{FF2B5EF4-FFF2-40B4-BE49-F238E27FC236}">
                <a16:creationId xmlns:a16="http://schemas.microsoft.com/office/drawing/2014/main" id="{F216B530-C356-4378-A0F0-07DCF21092B0}"/>
              </a:ext>
            </a:extLst>
          </p:cNvPr>
          <p:cNvSpPr>
            <a:spLocks noChangeShapeType="1"/>
          </p:cNvSpPr>
          <p:nvPr/>
        </p:nvSpPr>
        <p:spPr bwMode="auto">
          <a:xfrm>
            <a:off x="3792653" y="5555943"/>
            <a:ext cx="0" cy="533400"/>
          </a:xfrm>
          <a:prstGeom prst="line">
            <a:avLst/>
          </a:prstGeom>
          <a:noFill/>
          <a:ln w="9525">
            <a:solidFill>
              <a:srgbClr val="FFCF0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8" name="Line 279">
            <a:extLst>
              <a:ext uri="{FF2B5EF4-FFF2-40B4-BE49-F238E27FC236}">
                <a16:creationId xmlns:a16="http://schemas.microsoft.com/office/drawing/2014/main" id="{8F5D60C0-39F3-4D9C-8C19-E2BA925A79EA}"/>
              </a:ext>
            </a:extLst>
          </p:cNvPr>
          <p:cNvSpPr>
            <a:spLocks noChangeShapeType="1"/>
          </p:cNvSpPr>
          <p:nvPr/>
        </p:nvSpPr>
        <p:spPr bwMode="auto">
          <a:xfrm>
            <a:off x="4478453" y="1745943"/>
            <a:ext cx="0" cy="4572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119" name="Line 280">
            <a:extLst>
              <a:ext uri="{FF2B5EF4-FFF2-40B4-BE49-F238E27FC236}">
                <a16:creationId xmlns:a16="http://schemas.microsoft.com/office/drawing/2014/main" id="{5E8F2FF5-2481-4C92-8E72-F25FDF6AFE6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954453" y="2203143"/>
            <a:ext cx="1524000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120" name="Line 281">
            <a:extLst>
              <a:ext uri="{FF2B5EF4-FFF2-40B4-BE49-F238E27FC236}">
                <a16:creationId xmlns:a16="http://schemas.microsoft.com/office/drawing/2014/main" id="{F84671ED-8FD2-41BB-8EFA-6F5A12CD7B0B}"/>
              </a:ext>
            </a:extLst>
          </p:cNvPr>
          <p:cNvSpPr>
            <a:spLocks noChangeShapeType="1"/>
          </p:cNvSpPr>
          <p:nvPr/>
        </p:nvSpPr>
        <p:spPr bwMode="auto">
          <a:xfrm>
            <a:off x="2954453" y="2203143"/>
            <a:ext cx="0" cy="3810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121" name="Line 282">
            <a:extLst>
              <a:ext uri="{FF2B5EF4-FFF2-40B4-BE49-F238E27FC236}">
                <a16:creationId xmlns:a16="http://schemas.microsoft.com/office/drawing/2014/main" id="{B6DFBB29-ECEB-4262-8960-3C2CAE56638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259253" y="2736543"/>
            <a:ext cx="3048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2" name="Line 283">
            <a:extLst>
              <a:ext uri="{FF2B5EF4-FFF2-40B4-BE49-F238E27FC236}">
                <a16:creationId xmlns:a16="http://schemas.microsoft.com/office/drawing/2014/main" id="{90F9B1A7-A41E-433B-89BD-03652FA5616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630853" y="2736543"/>
            <a:ext cx="3048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3" name="Line 284">
            <a:extLst>
              <a:ext uri="{FF2B5EF4-FFF2-40B4-BE49-F238E27FC236}">
                <a16:creationId xmlns:a16="http://schemas.microsoft.com/office/drawing/2014/main" id="{EC6970DE-354D-4507-8092-D235209C463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526453" y="2736543"/>
            <a:ext cx="3048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4" name="Line 285">
            <a:extLst>
              <a:ext uri="{FF2B5EF4-FFF2-40B4-BE49-F238E27FC236}">
                <a16:creationId xmlns:a16="http://schemas.microsoft.com/office/drawing/2014/main" id="{5A05A55E-3EE2-40DA-B636-4171621FE37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050453" y="2736543"/>
            <a:ext cx="3048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5" name="Line 286">
            <a:extLst>
              <a:ext uri="{FF2B5EF4-FFF2-40B4-BE49-F238E27FC236}">
                <a16:creationId xmlns:a16="http://schemas.microsoft.com/office/drawing/2014/main" id="{91F82570-89B5-4815-9C77-80082189FF1F}"/>
              </a:ext>
            </a:extLst>
          </p:cNvPr>
          <p:cNvSpPr>
            <a:spLocks noChangeShapeType="1"/>
          </p:cNvSpPr>
          <p:nvPr/>
        </p:nvSpPr>
        <p:spPr bwMode="auto">
          <a:xfrm>
            <a:off x="7297853" y="1745943"/>
            <a:ext cx="0" cy="8382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126" name="Text Box 287">
            <a:extLst>
              <a:ext uri="{FF2B5EF4-FFF2-40B4-BE49-F238E27FC236}">
                <a16:creationId xmlns:a16="http://schemas.microsoft.com/office/drawing/2014/main" id="{0ADD2630-1500-4220-87A8-E72C69E995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26053" y="1060143"/>
            <a:ext cx="609600" cy="525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</a:t>
            </a:r>
          </a:p>
        </p:txBody>
      </p:sp>
      <p:sp>
        <p:nvSpPr>
          <p:cNvPr id="127" name="Text Box 288">
            <a:extLst>
              <a:ext uri="{FF2B5EF4-FFF2-40B4-BE49-F238E27FC236}">
                <a16:creationId xmlns:a16="http://schemas.microsoft.com/office/drawing/2014/main" id="{C49CAD78-4C11-457E-91D2-E9DA42E84B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45453" y="1060143"/>
            <a:ext cx="609600" cy="525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B</a:t>
            </a:r>
          </a:p>
        </p:txBody>
      </p:sp>
      <p:sp>
        <p:nvSpPr>
          <p:cNvPr id="128" name="Text Box 289">
            <a:extLst>
              <a:ext uri="{FF2B5EF4-FFF2-40B4-BE49-F238E27FC236}">
                <a16:creationId xmlns:a16="http://schemas.microsoft.com/office/drawing/2014/main" id="{46104BBE-2C1D-4E9F-BA91-132C587DD5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9853" y="2126943"/>
            <a:ext cx="609600" cy="525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C</a:t>
            </a:r>
          </a:p>
        </p:txBody>
      </p:sp>
      <p:sp>
        <p:nvSpPr>
          <p:cNvPr id="129" name="Text Box 290">
            <a:extLst>
              <a:ext uri="{FF2B5EF4-FFF2-40B4-BE49-F238E27FC236}">
                <a16:creationId xmlns:a16="http://schemas.microsoft.com/office/drawing/2014/main" id="{30E9B144-40A9-4736-9385-6E50BBBBD3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97653" y="2126943"/>
            <a:ext cx="609600" cy="525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D</a:t>
            </a:r>
          </a:p>
        </p:txBody>
      </p:sp>
      <p:sp>
        <p:nvSpPr>
          <p:cNvPr id="130" name="Text Box 291">
            <a:extLst>
              <a:ext uri="{FF2B5EF4-FFF2-40B4-BE49-F238E27FC236}">
                <a16:creationId xmlns:a16="http://schemas.microsoft.com/office/drawing/2014/main" id="{7EF212A3-7456-47C3-BC65-46B3E6953B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93253" y="2126943"/>
            <a:ext cx="609600" cy="525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E</a:t>
            </a:r>
          </a:p>
        </p:txBody>
      </p:sp>
      <p:sp>
        <p:nvSpPr>
          <p:cNvPr id="131" name="Text Box 292">
            <a:extLst>
              <a:ext uri="{FF2B5EF4-FFF2-40B4-BE49-F238E27FC236}">
                <a16:creationId xmlns:a16="http://schemas.microsoft.com/office/drawing/2014/main" id="{082159DC-345F-46E7-9313-0668234432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17253" y="2126943"/>
            <a:ext cx="609600" cy="525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F</a:t>
            </a:r>
          </a:p>
        </p:txBody>
      </p:sp>
      <p:sp>
        <p:nvSpPr>
          <p:cNvPr id="132" name="Line 293">
            <a:extLst>
              <a:ext uri="{FF2B5EF4-FFF2-40B4-BE49-F238E27FC236}">
                <a16:creationId xmlns:a16="http://schemas.microsoft.com/office/drawing/2014/main" id="{EB27D72D-5728-47C2-AB1B-2DFD3F49DE6A}"/>
              </a:ext>
            </a:extLst>
          </p:cNvPr>
          <p:cNvSpPr>
            <a:spLocks noChangeShapeType="1"/>
          </p:cNvSpPr>
          <p:nvPr/>
        </p:nvSpPr>
        <p:spPr bwMode="auto">
          <a:xfrm>
            <a:off x="2649653" y="4717743"/>
            <a:ext cx="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3" name="Line 294">
            <a:extLst>
              <a:ext uri="{FF2B5EF4-FFF2-40B4-BE49-F238E27FC236}">
                <a16:creationId xmlns:a16="http://schemas.microsoft.com/office/drawing/2014/main" id="{E8B035EB-5382-4C03-8C83-5832DBD68B2C}"/>
              </a:ext>
            </a:extLst>
          </p:cNvPr>
          <p:cNvSpPr>
            <a:spLocks noChangeShapeType="1"/>
          </p:cNvSpPr>
          <p:nvPr/>
        </p:nvSpPr>
        <p:spPr bwMode="auto">
          <a:xfrm>
            <a:off x="2649653" y="5327343"/>
            <a:ext cx="81534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4" name="Line 295">
            <a:extLst>
              <a:ext uri="{FF2B5EF4-FFF2-40B4-BE49-F238E27FC236}">
                <a16:creationId xmlns:a16="http://schemas.microsoft.com/office/drawing/2014/main" id="{50FF4799-91DC-424E-A0E3-B5965C96DDCC}"/>
              </a:ext>
            </a:extLst>
          </p:cNvPr>
          <p:cNvSpPr>
            <a:spLocks noChangeShapeType="1"/>
          </p:cNvSpPr>
          <p:nvPr/>
        </p:nvSpPr>
        <p:spPr bwMode="auto">
          <a:xfrm>
            <a:off x="4402253" y="5327343"/>
            <a:ext cx="0" cy="762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5" name="Line 296">
            <a:extLst>
              <a:ext uri="{FF2B5EF4-FFF2-40B4-BE49-F238E27FC236}">
                <a16:creationId xmlns:a16="http://schemas.microsoft.com/office/drawing/2014/main" id="{59729E09-94D4-4FC1-87DF-62F04D7D7B28}"/>
              </a:ext>
            </a:extLst>
          </p:cNvPr>
          <p:cNvSpPr>
            <a:spLocks noChangeShapeType="1"/>
          </p:cNvSpPr>
          <p:nvPr/>
        </p:nvSpPr>
        <p:spPr bwMode="auto">
          <a:xfrm>
            <a:off x="6993053" y="2736543"/>
            <a:ext cx="0" cy="533400"/>
          </a:xfrm>
          <a:prstGeom prst="line">
            <a:avLst/>
          </a:prstGeom>
          <a:noFill/>
          <a:ln w="9525">
            <a:solidFill>
              <a:srgbClr val="FFCF0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6" name="Line 297">
            <a:extLst>
              <a:ext uri="{FF2B5EF4-FFF2-40B4-BE49-F238E27FC236}">
                <a16:creationId xmlns:a16="http://schemas.microsoft.com/office/drawing/2014/main" id="{38A2707A-BBE2-4C01-8064-5BFCD3AC2BB2}"/>
              </a:ext>
            </a:extLst>
          </p:cNvPr>
          <p:cNvSpPr>
            <a:spLocks noChangeShapeType="1"/>
          </p:cNvSpPr>
          <p:nvPr/>
        </p:nvSpPr>
        <p:spPr bwMode="auto">
          <a:xfrm>
            <a:off x="4173653" y="3193743"/>
            <a:ext cx="0" cy="4572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137" name="Line 298">
            <a:extLst>
              <a:ext uri="{FF2B5EF4-FFF2-40B4-BE49-F238E27FC236}">
                <a16:creationId xmlns:a16="http://schemas.microsoft.com/office/drawing/2014/main" id="{054F907A-27AD-47C6-9312-FA525E5F23DF}"/>
              </a:ext>
            </a:extLst>
          </p:cNvPr>
          <p:cNvSpPr>
            <a:spLocks noChangeShapeType="1"/>
          </p:cNvSpPr>
          <p:nvPr/>
        </p:nvSpPr>
        <p:spPr bwMode="auto">
          <a:xfrm>
            <a:off x="4173653" y="3193743"/>
            <a:ext cx="1676400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138" name="Line 299">
            <a:extLst>
              <a:ext uri="{FF2B5EF4-FFF2-40B4-BE49-F238E27FC236}">
                <a16:creationId xmlns:a16="http://schemas.microsoft.com/office/drawing/2014/main" id="{FF394E7E-F82E-4219-B549-A3DC38429B0F}"/>
              </a:ext>
            </a:extLst>
          </p:cNvPr>
          <p:cNvSpPr>
            <a:spLocks noChangeShapeType="1"/>
          </p:cNvSpPr>
          <p:nvPr/>
        </p:nvSpPr>
        <p:spPr bwMode="auto">
          <a:xfrm>
            <a:off x="5850053" y="2812743"/>
            <a:ext cx="0" cy="3810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139" name="Line 300">
            <a:extLst>
              <a:ext uri="{FF2B5EF4-FFF2-40B4-BE49-F238E27FC236}">
                <a16:creationId xmlns:a16="http://schemas.microsoft.com/office/drawing/2014/main" id="{D1321029-301B-436B-94F0-5F76C1A6CA16}"/>
              </a:ext>
            </a:extLst>
          </p:cNvPr>
          <p:cNvSpPr>
            <a:spLocks noChangeShapeType="1"/>
          </p:cNvSpPr>
          <p:nvPr/>
        </p:nvSpPr>
        <p:spPr bwMode="auto">
          <a:xfrm>
            <a:off x="4402253" y="2736543"/>
            <a:ext cx="0" cy="3048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140" name="Line 301">
            <a:extLst>
              <a:ext uri="{FF2B5EF4-FFF2-40B4-BE49-F238E27FC236}">
                <a16:creationId xmlns:a16="http://schemas.microsoft.com/office/drawing/2014/main" id="{76F80759-2ACE-42E5-8834-3AC4C9EB4D5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878253" y="3041343"/>
            <a:ext cx="1524000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141" name="Line 302">
            <a:extLst>
              <a:ext uri="{FF2B5EF4-FFF2-40B4-BE49-F238E27FC236}">
                <a16:creationId xmlns:a16="http://schemas.microsoft.com/office/drawing/2014/main" id="{DCFB0498-1A7B-44CD-9CA5-D65F9181BF64}"/>
              </a:ext>
            </a:extLst>
          </p:cNvPr>
          <p:cNvSpPr>
            <a:spLocks noChangeShapeType="1"/>
          </p:cNvSpPr>
          <p:nvPr/>
        </p:nvSpPr>
        <p:spPr bwMode="auto">
          <a:xfrm>
            <a:off x="2878253" y="3041343"/>
            <a:ext cx="0" cy="15240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142" name="Line 303">
            <a:extLst>
              <a:ext uri="{FF2B5EF4-FFF2-40B4-BE49-F238E27FC236}">
                <a16:creationId xmlns:a16="http://schemas.microsoft.com/office/drawing/2014/main" id="{2C806FFF-9C62-4EAF-B3E2-6E151DAC408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478453" y="3803343"/>
            <a:ext cx="3048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3" name="Line 304">
            <a:extLst>
              <a:ext uri="{FF2B5EF4-FFF2-40B4-BE49-F238E27FC236}">
                <a16:creationId xmlns:a16="http://schemas.microsoft.com/office/drawing/2014/main" id="{D455CA1E-EF4C-4B2C-974B-94F7CFF5E43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83053" y="4717743"/>
            <a:ext cx="3048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4" name="Line 305">
            <a:extLst>
              <a:ext uri="{FF2B5EF4-FFF2-40B4-BE49-F238E27FC236}">
                <a16:creationId xmlns:a16="http://schemas.microsoft.com/office/drawing/2014/main" id="{D9F0D643-2D8B-4665-884B-9BEAE414B09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54653" y="4717743"/>
            <a:ext cx="3048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5" name="Line 306">
            <a:extLst>
              <a:ext uri="{FF2B5EF4-FFF2-40B4-BE49-F238E27FC236}">
                <a16:creationId xmlns:a16="http://schemas.microsoft.com/office/drawing/2014/main" id="{76D79FFE-8DAA-4B80-94B8-84E7C840B46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602653" y="4717743"/>
            <a:ext cx="3048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6" name="Line 307">
            <a:extLst>
              <a:ext uri="{FF2B5EF4-FFF2-40B4-BE49-F238E27FC236}">
                <a16:creationId xmlns:a16="http://schemas.microsoft.com/office/drawing/2014/main" id="{89D22D7D-A2E6-456E-BA96-8F2D0C7E775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050453" y="3727143"/>
            <a:ext cx="3048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7" name="Line 308">
            <a:extLst>
              <a:ext uri="{FF2B5EF4-FFF2-40B4-BE49-F238E27FC236}">
                <a16:creationId xmlns:a16="http://schemas.microsoft.com/office/drawing/2014/main" id="{FD0381DC-9BDB-4AB7-8B68-6507F553FBBF}"/>
              </a:ext>
            </a:extLst>
          </p:cNvPr>
          <p:cNvSpPr>
            <a:spLocks noChangeShapeType="1"/>
          </p:cNvSpPr>
          <p:nvPr/>
        </p:nvSpPr>
        <p:spPr bwMode="auto">
          <a:xfrm>
            <a:off x="8821853" y="2736543"/>
            <a:ext cx="0" cy="3048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148" name="Line 309">
            <a:extLst>
              <a:ext uri="{FF2B5EF4-FFF2-40B4-BE49-F238E27FC236}">
                <a16:creationId xmlns:a16="http://schemas.microsoft.com/office/drawing/2014/main" id="{1E89F7E7-E4B3-4632-81C5-F5A0A77C20A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297853" y="3041343"/>
            <a:ext cx="1524000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149" name="Line 310">
            <a:extLst>
              <a:ext uri="{FF2B5EF4-FFF2-40B4-BE49-F238E27FC236}">
                <a16:creationId xmlns:a16="http://schemas.microsoft.com/office/drawing/2014/main" id="{95FBB373-948A-42BD-924D-0678E1C43D69}"/>
              </a:ext>
            </a:extLst>
          </p:cNvPr>
          <p:cNvSpPr>
            <a:spLocks noChangeShapeType="1"/>
          </p:cNvSpPr>
          <p:nvPr/>
        </p:nvSpPr>
        <p:spPr bwMode="auto">
          <a:xfrm>
            <a:off x="7297853" y="3041343"/>
            <a:ext cx="0" cy="15240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150" name="Line 311">
            <a:extLst>
              <a:ext uri="{FF2B5EF4-FFF2-40B4-BE49-F238E27FC236}">
                <a16:creationId xmlns:a16="http://schemas.microsoft.com/office/drawing/2014/main" id="{05E197BE-DE1E-41AD-A3CF-122CD6CB321D}"/>
              </a:ext>
            </a:extLst>
          </p:cNvPr>
          <p:cNvSpPr>
            <a:spLocks noChangeShapeType="1"/>
          </p:cNvSpPr>
          <p:nvPr/>
        </p:nvSpPr>
        <p:spPr bwMode="auto">
          <a:xfrm>
            <a:off x="8669453" y="3193743"/>
            <a:ext cx="0" cy="4572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151" name="Line 312">
            <a:extLst>
              <a:ext uri="{FF2B5EF4-FFF2-40B4-BE49-F238E27FC236}">
                <a16:creationId xmlns:a16="http://schemas.microsoft.com/office/drawing/2014/main" id="{DA943F64-2174-4BE0-BE59-8283D84B8BF1}"/>
              </a:ext>
            </a:extLst>
          </p:cNvPr>
          <p:cNvSpPr>
            <a:spLocks noChangeShapeType="1"/>
          </p:cNvSpPr>
          <p:nvPr/>
        </p:nvSpPr>
        <p:spPr bwMode="auto">
          <a:xfrm>
            <a:off x="8669453" y="3193743"/>
            <a:ext cx="1676400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152" name="Line 313">
            <a:extLst>
              <a:ext uri="{FF2B5EF4-FFF2-40B4-BE49-F238E27FC236}">
                <a16:creationId xmlns:a16="http://schemas.microsoft.com/office/drawing/2014/main" id="{A76D90E9-0540-48D0-BDCF-5ACD8CFEDA0B}"/>
              </a:ext>
            </a:extLst>
          </p:cNvPr>
          <p:cNvSpPr>
            <a:spLocks noChangeShapeType="1"/>
          </p:cNvSpPr>
          <p:nvPr/>
        </p:nvSpPr>
        <p:spPr bwMode="auto">
          <a:xfrm>
            <a:off x="10345853" y="2812743"/>
            <a:ext cx="0" cy="3810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153" name="Line 314">
            <a:extLst>
              <a:ext uri="{FF2B5EF4-FFF2-40B4-BE49-F238E27FC236}">
                <a16:creationId xmlns:a16="http://schemas.microsoft.com/office/drawing/2014/main" id="{44047113-12FF-44BC-8B32-6F8513F4438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974253" y="4717743"/>
            <a:ext cx="3048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4" name="Line 315">
            <a:extLst>
              <a:ext uri="{FF2B5EF4-FFF2-40B4-BE49-F238E27FC236}">
                <a16:creationId xmlns:a16="http://schemas.microsoft.com/office/drawing/2014/main" id="{DC91C850-BC0A-4C64-82DA-BBD4D2FA0FBB}"/>
              </a:ext>
            </a:extLst>
          </p:cNvPr>
          <p:cNvSpPr>
            <a:spLocks noChangeShapeType="1"/>
          </p:cNvSpPr>
          <p:nvPr/>
        </p:nvSpPr>
        <p:spPr bwMode="auto">
          <a:xfrm>
            <a:off x="3868853" y="3803343"/>
            <a:ext cx="0" cy="457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5" name="Line 316">
            <a:extLst>
              <a:ext uri="{FF2B5EF4-FFF2-40B4-BE49-F238E27FC236}">
                <a16:creationId xmlns:a16="http://schemas.microsoft.com/office/drawing/2014/main" id="{C67E8391-2F07-46CC-A59E-F8C1FDF9192B}"/>
              </a:ext>
            </a:extLst>
          </p:cNvPr>
          <p:cNvSpPr>
            <a:spLocks noChangeShapeType="1"/>
          </p:cNvSpPr>
          <p:nvPr/>
        </p:nvSpPr>
        <p:spPr bwMode="auto">
          <a:xfrm>
            <a:off x="3868853" y="4260543"/>
            <a:ext cx="4572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6" name="Line 317">
            <a:extLst>
              <a:ext uri="{FF2B5EF4-FFF2-40B4-BE49-F238E27FC236}">
                <a16:creationId xmlns:a16="http://schemas.microsoft.com/office/drawing/2014/main" id="{65A993DB-B29C-4B2C-AF73-DCEA48DA19CF}"/>
              </a:ext>
            </a:extLst>
          </p:cNvPr>
          <p:cNvSpPr>
            <a:spLocks noChangeShapeType="1"/>
          </p:cNvSpPr>
          <p:nvPr/>
        </p:nvSpPr>
        <p:spPr bwMode="auto">
          <a:xfrm>
            <a:off x="6307253" y="4260543"/>
            <a:ext cx="0" cy="1066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7" name="Line 318">
            <a:extLst>
              <a:ext uri="{FF2B5EF4-FFF2-40B4-BE49-F238E27FC236}">
                <a16:creationId xmlns:a16="http://schemas.microsoft.com/office/drawing/2014/main" id="{B3F9FC5A-79CE-498E-9E16-86B4F1B4F1E3}"/>
              </a:ext>
            </a:extLst>
          </p:cNvPr>
          <p:cNvSpPr>
            <a:spLocks noChangeShapeType="1"/>
          </p:cNvSpPr>
          <p:nvPr/>
        </p:nvSpPr>
        <p:spPr bwMode="auto">
          <a:xfrm>
            <a:off x="6993053" y="4717743"/>
            <a:ext cx="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8" name="Line 319">
            <a:extLst>
              <a:ext uri="{FF2B5EF4-FFF2-40B4-BE49-F238E27FC236}">
                <a16:creationId xmlns:a16="http://schemas.microsoft.com/office/drawing/2014/main" id="{D8632D78-8D4F-41CE-9DE9-DAD4C170F7C2}"/>
              </a:ext>
            </a:extLst>
          </p:cNvPr>
          <p:cNvSpPr>
            <a:spLocks noChangeShapeType="1"/>
          </p:cNvSpPr>
          <p:nvPr/>
        </p:nvSpPr>
        <p:spPr bwMode="auto">
          <a:xfrm>
            <a:off x="8440853" y="3803343"/>
            <a:ext cx="0" cy="457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9" name="Text Box 320">
            <a:extLst>
              <a:ext uri="{FF2B5EF4-FFF2-40B4-BE49-F238E27FC236}">
                <a16:creationId xmlns:a16="http://schemas.microsoft.com/office/drawing/2014/main" id="{8BE7EEE9-08C1-4DBA-9D0C-CF43770285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73852" y="5868486"/>
            <a:ext cx="3403598" cy="417165"/>
          </a:xfrm>
          <a:prstGeom prst="rect">
            <a:avLst/>
          </a:prstGeom>
          <a:solidFill>
            <a:srgbClr val="CCECFF"/>
          </a:solidFill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dist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表头结点的</a:t>
            </a: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exp</a:t>
            </a:r>
            <a:r>
              <a:rPr lang="zh-CN" altLang="en-US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指示该层的变元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673005FA-A201-4F76-9FAC-5F9664737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17</a:t>
            </a:fld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98094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>
            <a:extLst>
              <a:ext uri="{FF2B5EF4-FFF2-40B4-BE49-F238E27FC236}">
                <a16:creationId xmlns:a16="http://schemas.microsoft.com/office/drawing/2014/main" id="{C76A542D-64FA-45DC-98FF-43237F1C15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7272" y="2048790"/>
            <a:ext cx="6115264" cy="33672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记作：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LS = (e</a:t>
            </a:r>
            <a:r>
              <a:rPr lang="en-US" altLang="zh-CN" sz="1800" baseline="-25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,e</a:t>
            </a:r>
            <a:r>
              <a:rPr lang="en-US" altLang="zh-CN" sz="1800" baseline="-25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,...,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e</a:t>
            </a:r>
            <a:r>
              <a:rPr lang="en-US" altLang="zh-CN" sz="1800" baseline="-250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n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。</a:t>
            </a:r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其中：</a:t>
            </a: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LS ---- </a:t>
            </a:r>
            <a:r>
              <a:rPr lang="zh-CN" altLang="en-US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广义表名</a:t>
            </a:r>
            <a:endParaRPr lang="en-US" altLang="zh-CN" sz="1800" dirty="0">
              <a:solidFill>
                <a:srgbClr val="FF0000"/>
              </a:solidFill>
              <a:latin typeface="+mn-lt"/>
              <a:ea typeface="+mn-ea"/>
              <a:cs typeface="+mn-ea"/>
              <a:sym typeface="+mn-lt"/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                 </a:t>
            </a:r>
            <a:r>
              <a:rPr lang="en-US" altLang="zh-CN" sz="1800" dirty="0">
                <a:solidFill>
                  <a:srgbClr val="FF0000"/>
                </a:solidFill>
                <a:latin typeface="Times New Roman"/>
                <a:ea typeface="微软雅黑"/>
                <a:cs typeface="+mn-ea"/>
                <a:sym typeface="+mn-lt"/>
              </a:rPr>
              <a:t>n</a:t>
            </a:r>
            <a:r>
              <a:rPr lang="zh-CN" altLang="en-US" sz="1800" dirty="0">
                <a:solidFill>
                  <a:srgbClr val="FF0000"/>
                </a:solidFill>
                <a:latin typeface="Times New Roman"/>
                <a:ea typeface="微软雅黑"/>
                <a:cs typeface="+mn-ea"/>
                <a:sym typeface="+mn-lt"/>
              </a:rPr>
              <a:t>为</a:t>
            </a:r>
            <a:r>
              <a:rPr lang="en-US" altLang="zh-CN" sz="1800" dirty="0">
                <a:solidFill>
                  <a:srgbClr val="FF0000"/>
                </a:solidFill>
                <a:latin typeface="Times New Roman"/>
                <a:ea typeface="微软雅黑"/>
                <a:cs typeface="+mn-ea"/>
                <a:sym typeface="+mn-lt"/>
              </a:rPr>
              <a:t>LS</a:t>
            </a:r>
            <a:r>
              <a:rPr lang="zh-CN" altLang="en-US" sz="1800" dirty="0">
                <a:solidFill>
                  <a:srgbClr val="FF0000"/>
                </a:solidFill>
                <a:latin typeface="Times New Roman"/>
                <a:ea typeface="微软雅黑"/>
                <a:cs typeface="+mn-ea"/>
                <a:sym typeface="+mn-lt"/>
              </a:rPr>
              <a:t>的长度</a:t>
            </a:r>
            <a:endParaRPr lang="zh-CN" altLang="en-US" sz="1800" dirty="0">
              <a:solidFill>
                <a:srgbClr val="FF0000"/>
              </a:solidFill>
              <a:latin typeface="+mn-lt"/>
              <a:ea typeface="+mn-ea"/>
              <a:cs typeface="+mn-ea"/>
              <a:sym typeface="+mn-lt"/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           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e</a:t>
            </a:r>
            <a:r>
              <a:rPr lang="en-US" altLang="zh-CN" sz="1800" baseline="-250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i</a:t>
            </a:r>
            <a:r>
              <a:rPr lang="en-US" altLang="zh-CN" sz="1800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(1≤i≤n)</a:t>
            </a:r>
            <a:r>
              <a:rPr lang="zh-CN" altLang="en-US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或者是数据元素，或者是广义表</a:t>
            </a:r>
            <a:endParaRPr lang="en-US" altLang="zh-CN" sz="1800" dirty="0"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当广义表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LS</a:t>
            </a:r>
            <a:r>
              <a:rPr lang="zh-CN" alt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中的元素是一个数据元素时，称其为</a:t>
            </a:r>
            <a:r>
              <a:rPr lang="zh-CN" altLang="en-US" sz="18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原子</a:t>
            </a:r>
            <a:r>
              <a:rPr lang="zh-CN" alt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  <a:endParaRPr lang="en-US" altLang="zh-CN" sz="18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+mn-ea"/>
              <a:sym typeface="+mn-lt"/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     否则称为广义表的</a:t>
            </a:r>
            <a:r>
              <a:rPr lang="zh-CN" altLang="en-US" sz="18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子表</a:t>
            </a:r>
            <a:r>
              <a:rPr lang="zh-CN" alt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当广义表非空时，称第一个元素 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e</a:t>
            </a:r>
            <a:r>
              <a:rPr lang="en-US" altLang="zh-CN" sz="1800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1 </a:t>
            </a:r>
            <a:r>
              <a:rPr lang="zh-CN" alt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为</a:t>
            </a:r>
            <a:r>
              <a:rPr lang="en-US" altLang="zh-CN" sz="18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LS</a:t>
            </a:r>
            <a:r>
              <a:rPr lang="zh-CN" altLang="en-US" sz="18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的表头</a:t>
            </a:r>
            <a:r>
              <a:rPr lang="en-US" altLang="zh-CN" sz="18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(head)</a:t>
            </a:r>
            <a:r>
              <a:rPr lang="zh-CN" alt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，</a:t>
            </a:r>
            <a:endParaRPr lang="en-US" altLang="zh-CN" sz="18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+mn-ea"/>
              <a:sym typeface="+mn-lt"/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     称其余的部分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(e</a:t>
            </a:r>
            <a:r>
              <a:rPr lang="en-US" altLang="zh-CN" sz="1800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2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,...,</a:t>
            </a:r>
            <a:r>
              <a:rPr lang="en-US" altLang="zh-CN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e</a:t>
            </a:r>
            <a:r>
              <a:rPr lang="en-US" altLang="zh-CN" sz="1800" baseline="-250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n</a:t>
            </a:r>
            <a:r>
              <a:rPr lang="en-US" altLang="zh-CN" sz="18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)</a:t>
            </a:r>
            <a:r>
              <a:rPr lang="zh-CN" alt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为</a:t>
            </a:r>
            <a:r>
              <a:rPr lang="en-US" altLang="zh-CN" sz="18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LS</a:t>
            </a:r>
            <a:r>
              <a:rPr lang="zh-CN" altLang="en-US" sz="18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的表尾</a:t>
            </a:r>
            <a:r>
              <a:rPr lang="en-US" altLang="zh-CN" sz="18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(tail)</a:t>
            </a:r>
            <a:r>
              <a:rPr lang="zh-CN" alt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AF8322B-BDB6-4AA7-855A-E9B82BBD712C}"/>
              </a:ext>
            </a:extLst>
          </p:cNvPr>
          <p:cNvSpPr txBox="1"/>
          <p:nvPr/>
        </p:nvSpPr>
        <p:spPr>
          <a:xfrm>
            <a:off x="774577" y="375733"/>
            <a:ext cx="8156359" cy="5979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solidFill>
                  <a:srgbClr val="FF0000"/>
                </a:solidFill>
                <a:cs typeface="+mn-ea"/>
                <a:sym typeface="+mn-lt"/>
              </a:rPr>
              <a:t>*</a:t>
            </a:r>
            <a:r>
              <a:rPr lang="zh-CN" altLang="zh-CN" sz="2400" b="1" dirty="0">
                <a:solidFill>
                  <a:srgbClr val="000000"/>
                </a:solidFill>
                <a:cs typeface="+mn-ea"/>
                <a:sym typeface="+mn-lt"/>
              </a:rPr>
              <a:t>5.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4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广义表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(generalized list)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，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列表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(</a:t>
            </a:r>
            <a:r>
              <a:rPr lang="en-US" altLang="zh-CN" sz="2400" b="1" dirty="0">
                <a:solidFill>
                  <a:srgbClr val="FF0000"/>
                </a:solidFill>
                <a:cs typeface="+mn-ea"/>
                <a:sym typeface="+mn-lt"/>
              </a:rPr>
              <a:t>lists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)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D0394BE-1878-45B7-8C3B-02AA6543C0C3}"/>
              </a:ext>
            </a:extLst>
          </p:cNvPr>
          <p:cNvSpPr txBox="1"/>
          <p:nvPr/>
        </p:nvSpPr>
        <p:spPr>
          <a:xfrm>
            <a:off x="1460841" y="1105326"/>
            <a:ext cx="3599431" cy="453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rgbClr val="000000"/>
                </a:solidFill>
                <a:cs typeface="+mn-ea"/>
                <a:sym typeface="+mn-lt"/>
              </a:rPr>
              <a:t>5.4.1 </a:t>
            </a:r>
            <a:r>
              <a:rPr lang="zh-CN" altLang="en-US" sz="2000" b="1" dirty="0">
                <a:solidFill>
                  <a:srgbClr val="000000"/>
                </a:solidFill>
                <a:cs typeface="+mn-ea"/>
                <a:sym typeface="+mn-lt"/>
              </a:rPr>
              <a:t>广义表的定义和术语 </a:t>
            </a:r>
          </a:p>
        </p:txBody>
      </p:sp>
      <p:sp>
        <p:nvSpPr>
          <p:cNvPr id="7" name="Oval 17">
            <a:extLst>
              <a:ext uri="{FF2B5EF4-FFF2-40B4-BE49-F238E27FC236}">
                <a16:creationId xmlns:a16="http://schemas.microsoft.com/office/drawing/2014/main" id="{9819C06E-44E1-45CA-A0B9-382DE20C6E27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836723" y="2525597"/>
            <a:ext cx="2544378" cy="2544376"/>
          </a:xfrm>
          <a:prstGeom prst="ellipse">
            <a:avLst/>
          </a:prstGeom>
          <a:solidFill>
            <a:srgbClr val="FFC000"/>
          </a:solidFill>
          <a:ln w="381000" cap="rnd" cmpd="sng">
            <a:solidFill>
              <a:srgbClr val="FFFFFF">
                <a:lumMod val="75000"/>
                <a:alpha val="3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" name="Oval 18">
            <a:extLst>
              <a:ext uri="{FF2B5EF4-FFF2-40B4-BE49-F238E27FC236}">
                <a16:creationId xmlns:a16="http://schemas.microsoft.com/office/drawing/2014/main" id="{B8B9D339-3C95-4FA5-8B5E-00B38CE71D4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2201502" y="2779165"/>
            <a:ext cx="1926031" cy="1926031"/>
          </a:xfrm>
          <a:prstGeom prst="ellipse">
            <a:avLst/>
          </a:prstGeom>
          <a:solidFill>
            <a:srgbClr val="000000">
              <a:alpha val="52000"/>
            </a:srgbClr>
          </a:solidFill>
          <a:ln w="381000" cap="rnd" cmpd="sng">
            <a:solidFill>
              <a:srgbClr val="FFFFFF">
                <a:lumMod val="75000"/>
                <a:alpha val="1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10" name="Oval 19">
            <a:extLst>
              <a:ext uri="{FF2B5EF4-FFF2-40B4-BE49-F238E27FC236}">
                <a16:creationId xmlns:a16="http://schemas.microsoft.com/office/drawing/2014/main" id="{9FEFF530-2106-40C0-9678-3042B0C8682D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2567594" y="3033642"/>
            <a:ext cx="1305464" cy="1305464"/>
          </a:xfrm>
          <a:prstGeom prst="ellipse">
            <a:avLst/>
          </a:prstGeom>
          <a:ln w="381000" cap="rnd" cmpd="sng">
            <a:solidFill>
              <a:srgbClr val="FFFFFF">
                <a:lumMod val="75000"/>
                <a:alpha val="3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1" name="Oval 20">
            <a:extLst>
              <a:ext uri="{FF2B5EF4-FFF2-40B4-BE49-F238E27FC236}">
                <a16:creationId xmlns:a16="http://schemas.microsoft.com/office/drawing/2014/main" id="{ECA1DE23-4D9F-48F5-90A0-21DB0557FEE8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1558456" y="2288612"/>
            <a:ext cx="3161136" cy="3161136"/>
          </a:xfrm>
          <a:prstGeom prst="ellipse">
            <a:avLst/>
          </a:prstGeom>
          <a:ln w="381000" cap="rnd" cmpd="sng">
            <a:solidFill>
              <a:srgbClr val="FFFFFF">
                <a:lumMod val="75000"/>
                <a:alpha val="1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2" name="Arc 21">
            <a:extLst>
              <a:ext uri="{FF2B5EF4-FFF2-40B4-BE49-F238E27FC236}">
                <a16:creationId xmlns:a16="http://schemas.microsoft.com/office/drawing/2014/main" id="{DAF47897-1BD2-4029-801A-D4DDD17AB8F0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2694594" y="3160642"/>
            <a:ext cx="1305464" cy="1305464"/>
          </a:xfrm>
          <a:prstGeom prst="arc">
            <a:avLst>
              <a:gd name="adj1" fmla="val 16199997"/>
              <a:gd name="adj2" fmla="val 3240000"/>
            </a:avLst>
          </a:prstGeom>
          <a:ln w="381000" cap="rnd" cmpd="sng">
            <a:solidFill>
              <a:srgbClr val="FF8400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3" name="Arc 22">
            <a:extLst>
              <a:ext uri="{FF2B5EF4-FFF2-40B4-BE49-F238E27FC236}">
                <a16:creationId xmlns:a16="http://schemas.microsoft.com/office/drawing/2014/main" id="{1A94499D-4276-4469-BB4B-2B74480BCB2E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2328502" y="2906165"/>
            <a:ext cx="1926031" cy="1926031"/>
          </a:xfrm>
          <a:prstGeom prst="arc">
            <a:avLst>
              <a:gd name="adj1" fmla="val 16199997"/>
              <a:gd name="adj2" fmla="val 1080000"/>
            </a:avLst>
          </a:prstGeom>
          <a:ln w="381000" cap="rnd" cmpd="sng">
            <a:solidFill>
              <a:srgbClr val="FF6000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4" name="Arc 23">
            <a:extLst>
              <a:ext uri="{FF2B5EF4-FFF2-40B4-BE49-F238E27FC236}">
                <a16:creationId xmlns:a16="http://schemas.microsoft.com/office/drawing/2014/main" id="{02138C29-E5A5-4484-9A66-CC654E0784BD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1963723" y="2652597"/>
            <a:ext cx="2544378" cy="2544376"/>
          </a:xfrm>
          <a:prstGeom prst="arc">
            <a:avLst>
              <a:gd name="adj1" fmla="val 16199997"/>
              <a:gd name="adj2" fmla="val 20520000"/>
            </a:avLst>
          </a:prstGeom>
          <a:ln w="381000" cap="rnd" cmpd="sng">
            <a:solidFill>
              <a:srgbClr val="FF4200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5" name="Arc 24">
            <a:extLst>
              <a:ext uri="{FF2B5EF4-FFF2-40B4-BE49-F238E27FC236}">
                <a16:creationId xmlns:a16="http://schemas.microsoft.com/office/drawing/2014/main" id="{3B7152CD-65A5-43AD-8898-EBE8537CA16D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1599880" y="2399683"/>
            <a:ext cx="3161136" cy="3161136"/>
          </a:xfrm>
          <a:prstGeom prst="arc">
            <a:avLst>
              <a:gd name="adj1" fmla="val 16199997"/>
              <a:gd name="adj2" fmla="val 18360000"/>
            </a:avLst>
          </a:prstGeom>
          <a:ln w="381000" cap="rnd" cmpd="sng">
            <a:solidFill>
              <a:srgbClr val="FF170C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6A368D8-8F88-42F2-A9AD-00EFA298A16D}"/>
              </a:ext>
            </a:extLst>
          </p:cNvPr>
          <p:cNvSpPr txBox="1"/>
          <p:nvPr/>
        </p:nvSpPr>
        <p:spPr>
          <a:xfrm>
            <a:off x="5359527" y="1499953"/>
            <a:ext cx="5370990" cy="417165"/>
          </a:xfrm>
          <a:prstGeom prst="rect">
            <a:avLst/>
          </a:prstGeom>
          <a:solidFill>
            <a:srgbClr val="CCECFF"/>
          </a:solidFill>
          <a:ln>
            <a:solidFill>
              <a:srgbClr val="CCECFF"/>
            </a:solidFill>
          </a:ln>
        </p:spPr>
        <p:txBody>
          <a:bodyPr wrap="square">
            <a:spAutoFit/>
          </a:bodyPr>
          <a:lstStyle/>
          <a:p>
            <a:pPr algn="dist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广义表</a:t>
            </a: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(</a:t>
            </a:r>
            <a:r>
              <a:rPr lang="zh-CN" altLang="en-US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也称为列表</a:t>
            </a: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)</a:t>
            </a:r>
            <a:r>
              <a:rPr lang="zh-CN" altLang="en-US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是</a:t>
            </a:r>
            <a:r>
              <a:rPr lang="en-US" altLang="zh-CN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n(n≥0)</a:t>
            </a:r>
            <a:r>
              <a:rPr lang="zh-CN" altLang="en-US" sz="18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个元素的有限序列。</a:t>
            </a:r>
            <a:endParaRPr lang="en-US" altLang="zh-CN" sz="18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43B27FD8-2C60-4D41-A5EF-C6E94C909213}"/>
              </a:ext>
            </a:extLst>
          </p:cNvPr>
          <p:cNvSpPr txBox="1"/>
          <p:nvPr/>
        </p:nvSpPr>
        <p:spPr>
          <a:xfrm>
            <a:off x="5569829" y="5560819"/>
            <a:ext cx="5160688" cy="77662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一个广义表的表头可能为原子，也可能为广义表；</a:t>
            </a:r>
            <a:endParaRPr lang="en-US" altLang="zh-CN" sz="1800" b="1" dirty="0"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b="1" dirty="0">
                <a:latin typeface="Times New Roman" panose="02020603050405020304" pitchFamily="18" charset="0"/>
                <a:ea typeface="微软雅黑" panose="020B0503020204020204" pitchFamily="34" charset="-122"/>
              </a:rPr>
              <a:t>表尾一定为一个广义表。</a:t>
            </a:r>
            <a:endParaRPr lang="en-US" altLang="zh-CN" sz="1800" b="1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BC47BDAC-283F-4350-9510-BCF0E603E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2</a:t>
            </a:fld>
            <a:endParaRPr lang="zh-CN" altLang="en-US" dirty="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10321" y="1066145"/>
            <a:ext cx="2194707" cy="547503"/>
          </a:xfrm>
        </p:spPr>
        <p:txBody>
          <a:bodyPr/>
          <a:lstStyle/>
          <a:p>
            <a:r>
              <a:rPr lang="zh-CN" altLang="en-US" sz="2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广义表举例</a:t>
            </a:r>
            <a:br>
              <a:rPr lang="zh-CN" altLang="en-US" sz="2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</a:br>
            <a:endParaRPr lang="zh-CN" altLang="en-US" sz="2000" dirty="0"/>
          </a:p>
        </p:txBody>
      </p:sp>
      <p:sp>
        <p:nvSpPr>
          <p:cNvPr id="50" name="Oval 17"/>
          <p:cNvSpPr/>
          <p:nvPr>
            <p:custDataLst>
              <p:tags r:id="rId2"/>
            </p:custDataLst>
          </p:nvPr>
        </p:nvSpPr>
        <p:spPr>
          <a:xfrm>
            <a:off x="1605902" y="2245530"/>
            <a:ext cx="3001999" cy="3001997"/>
          </a:xfrm>
          <a:prstGeom prst="ellipse">
            <a:avLst/>
          </a:prstGeom>
          <a:solidFill>
            <a:srgbClr val="FFC000"/>
          </a:solidFill>
          <a:ln w="381000" cap="rnd" cmpd="sng">
            <a:solidFill>
              <a:srgbClr val="FFFFFF">
                <a:lumMod val="75000"/>
                <a:alpha val="3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1" name="Oval 18"/>
          <p:cNvSpPr/>
          <p:nvPr>
            <p:custDataLst>
              <p:tags r:id="rId3"/>
            </p:custDataLst>
          </p:nvPr>
        </p:nvSpPr>
        <p:spPr>
          <a:xfrm>
            <a:off x="1970682" y="2610311"/>
            <a:ext cx="2272439" cy="2272439"/>
          </a:xfrm>
          <a:prstGeom prst="ellipse">
            <a:avLst/>
          </a:prstGeom>
          <a:solidFill>
            <a:srgbClr val="000000">
              <a:alpha val="52000"/>
            </a:srgbClr>
          </a:solidFill>
          <a:ln w="381000" cap="rnd" cmpd="sng">
            <a:solidFill>
              <a:srgbClr val="FFFFFF">
                <a:lumMod val="75000"/>
                <a:alpha val="1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52" name="Oval 19"/>
          <p:cNvSpPr/>
          <p:nvPr>
            <p:custDataLst>
              <p:tags r:id="rId4"/>
            </p:custDataLst>
          </p:nvPr>
        </p:nvSpPr>
        <p:spPr>
          <a:xfrm>
            <a:off x="2336773" y="2976401"/>
            <a:ext cx="1540259" cy="1540259"/>
          </a:xfrm>
          <a:prstGeom prst="ellipse">
            <a:avLst/>
          </a:prstGeom>
          <a:ln w="381000" cap="rnd" cmpd="sng">
            <a:solidFill>
              <a:srgbClr val="FFFFFF">
                <a:lumMod val="75000"/>
                <a:alpha val="3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3" name="Oval 20"/>
          <p:cNvSpPr/>
          <p:nvPr>
            <p:custDataLst>
              <p:tags r:id="rId5"/>
            </p:custDataLst>
          </p:nvPr>
        </p:nvSpPr>
        <p:spPr>
          <a:xfrm>
            <a:off x="1242059" y="1881688"/>
            <a:ext cx="3729685" cy="3729685"/>
          </a:xfrm>
          <a:prstGeom prst="ellipse">
            <a:avLst/>
          </a:prstGeom>
          <a:ln w="381000" cap="rnd" cmpd="sng">
            <a:solidFill>
              <a:srgbClr val="FFFFFF">
                <a:lumMod val="75000"/>
                <a:alpha val="1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4" name="Arc 21"/>
          <p:cNvSpPr/>
          <p:nvPr>
            <p:custDataLst>
              <p:tags r:id="rId6"/>
            </p:custDataLst>
          </p:nvPr>
        </p:nvSpPr>
        <p:spPr>
          <a:xfrm>
            <a:off x="2463773" y="3103401"/>
            <a:ext cx="1540259" cy="1540259"/>
          </a:xfrm>
          <a:prstGeom prst="arc">
            <a:avLst>
              <a:gd name="adj1" fmla="val 16199997"/>
              <a:gd name="adj2" fmla="val 3240000"/>
            </a:avLst>
          </a:prstGeom>
          <a:ln w="381000" cap="rnd" cmpd="sng">
            <a:solidFill>
              <a:srgbClr val="FF8400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5" name="Arc 22"/>
          <p:cNvSpPr/>
          <p:nvPr>
            <p:custDataLst>
              <p:tags r:id="rId7"/>
            </p:custDataLst>
          </p:nvPr>
        </p:nvSpPr>
        <p:spPr>
          <a:xfrm>
            <a:off x="2097682" y="2737311"/>
            <a:ext cx="2272439" cy="2272439"/>
          </a:xfrm>
          <a:prstGeom prst="arc">
            <a:avLst>
              <a:gd name="adj1" fmla="val 16199997"/>
              <a:gd name="adj2" fmla="val 1080000"/>
            </a:avLst>
          </a:prstGeom>
          <a:ln w="381000" cap="rnd" cmpd="sng">
            <a:solidFill>
              <a:srgbClr val="FF6000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6" name="Arc 23"/>
          <p:cNvSpPr/>
          <p:nvPr>
            <p:custDataLst>
              <p:tags r:id="rId8"/>
            </p:custDataLst>
          </p:nvPr>
        </p:nvSpPr>
        <p:spPr>
          <a:xfrm>
            <a:off x="1732902" y="2372530"/>
            <a:ext cx="3001999" cy="3001997"/>
          </a:xfrm>
          <a:prstGeom prst="arc">
            <a:avLst>
              <a:gd name="adj1" fmla="val 16199997"/>
              <a:gd name="adj2" fmla="val 20520000"/>
            </a:avLst>
          </a:prstGeom>
          <a:ln w="381000" cap="rnd" cmpd="sng">
            <a:solidFill>
              <a:srgbClr val="FF4200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7" name="Arc 24"/>
          <p:cNvSpPr/>
          <p:nvPr>
            <p:custDataLst>
              <p:tags r:id="rId9"/>
            </p:custDataLst>
          </p:nvPr>
        </p:nvSpPr>
        <p:spPr>
          <a:xfrm>
            <a:off x="1369059" y="2008688"/>
            <a:ext cx="3729685" cy="3729685"/>
          </a:xfrm>
          <a:prstGeom prst="arc">
            <a:avLst>
              <a:gd name="adj1" fmla="val 16199997"/>
              <a:gd name="adj2" fmla="val 18360000"/>
            </a:avLst>
          </a:prstGeom>
          <a:ln w="381000" cap="rnd" cmpd="sng">
            <a:solidFill>
              <a:srgbClr val="FF170C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64" name="TextBox 31"/>
          <p:cNvSpPr txBox="1"/>
          <p:nvPr>
            <p:custDataLst>
              <p:tags r:id="rId10"/>
            </p:custDataLst>
          </p:nvPr>
        </p:nvSpPr>
        <p:spPr>
          <a:xfrm>
            <a:off x="8508365" y="1763395"/>
            <a:ext cx="7969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latin typeface="Calibri Light" panose="020F0302020204030204" charset="0"/>
              </a:rPr>
              <a:t>10%</a:t>
            </a:r>
          </a:p>
        </p:txBody>
      </p:sp>
      <p:sp>
        <p:nvSpPr>
          <p:cNvPr id="67" name="TextBox 34"/>
          <p:cNvSpPr txBox="1"/>
          <p:nvPr>
            <p:custDataLst>
              <p:tags r:id="rId11"/>
            </p:custDataLst>
          </p:nvPr>
        </p:nvSpPr>
        <p:spPr>
          <a:xfrm>
            <a:off x="8508365" y="2918460"/>
            <a:ext cx="7969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latin typeface="Calibri Light" panose="020F0302020204030204" charset="0"/>
              </a:rPr>
              <a:t>2%</a:t>
            </a:r>
          </a:p>
        </p:txBody>
      </p:sp>
      <p:sp>
        <p:nvSpPr>
          <p:cNvPr id="70" name="TextBox 37"/>
          <p:cNvSpPr txBox="1"/>
          <p:nvPr>
            <p:custDataLst>
              <p:tags r:id="rId12"/>
            </p:custDataLst>
          </p:nvPr>
        </p:nvSpPr>
        <p:spPr>
          <a:xfrm>
            <a:off x="8508365" y="4071620"/>
            <a:ext cx="7969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latin typeface="Calibri Light" panose="020F0302020204030204" charset="0"/>
              </a:rPr>
              <a:t>30%</a:t>
            </a:r>
          </a:p>
        </p:txBody>
      </p:sp>
      <p:sp>
        <p:nvSpPr>
          <p:cNvPr id="73" name="TextBox 40"/>
          <p:cNvSpPr txBox="1"/>
          <p:nvPr>
            <p:custDataLst>
              <p:tags r:id="rId13"/>
            </p:custDataLst>
          </p:nvPr>
        </p:nvSpPr>
        <p:spPr>
          <a:xfrm>
            <a:off x="8508365" y="5226685"/>
            <a:ext cx="7969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latin typeface="Calibri Light" panose="020F0302020204030204" charset="0"/>
              </a:rPr>
              <a:t>40%</a:t>
            </a:r>
          </a:p>
        </p:txBody>
      </p:sp>
      <p:sp>
        <p:nvSpPr>
          <p:cNvPr id="41" name="矩形 40"/>
          <p:cNvSpPr/>
          <p:nvPr>
            <p:custDataLst>
              <p:tags r:id="rId14"/>
            </p:custDataLst>
          </p:nvPr>
        </p:nvSpPr>
        <p:spPr>
          <a:xfrm>
            <a:off x="7653431" y="2231804"/>
            <a:ext cx="250698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pc="15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spc="150" dirty="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矩形 76"/>
          <p:cNvSpPr/>
          <p:nvPr>
            <p:custDataLst>
              <p:tags r:id="rId15"/>
            </p:custDataLst>
          </p:nvPr>
        </p:nvSpPr>
        <p:spPr>
          <a:xfrm>
            <a:off x="7653430" y="3384453"/>
            <a:ext cx="2506980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pc="150" dirty="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spc="150" dirty="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dirty="0">
              <a:solidFill>
                <a:srgbClr val="FFFFFF"/>
              </a:solidFill>
            </a:endParaRPr>
          </a:p>
        </p:txBody>
      </p:sp>
      <p:sp>
        <p:nvSpPr>
          <p:cNvPr id="78" name="矩形 77"/>
          <p:cNvSpPr/>
          <p:nvPr>
            <p:custDataLst>
              <p:tags r:id="rId16"/>
            </p:custDataLst>
          </p:nvPr>
        </p:nvSpPr>
        <p:spPr>
          <a:xfrm>
            <a:off x="7653431" y="4533617"/>
            <a:ext cx="2506980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pc="15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spc="150" dirty="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dirty="0">
              <a:solidFill>
                <a:srgbClr val="FFFFFF"/>
              </a:solidFill>
            </a:endParaRPr>
          </a:p>
        </p:txBody>
      </p:sp>
      <p:sp>
        <p:nvSpPr>
          <p:cNvPr id="79" name="矩形 78"/>
          <p:cNvSpPr/>
          <p:nvPr>
            <p:custDataLst>
              <p:tags r:id="rId17"/>
            </p:custDataLst>
          </p:nvPr>
        </p:nvSpPr>
        <p:spPr>
          <a:xfrm>
            <a:off x="7653431" y="5666919"/>
            <a:ext cx="2506980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pc="15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spc="150" dirty="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dirty="0">
              <a:solidFill>
                <a:srgbClr val="FFFFFF"/>
              </a:solidFill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571493C4-E3C0-4E81-BC2E-B4582338A925}"/>
              </a:ext>
            </a:extLst>
          </p:cNvPr>
          <p:cNvSpPr txBox="1"/>
          <p:nvPr/>
        </p:nvSpPr>
        <p:spPr>
          <a:xfrm>
            <a:off x="774577" y="375733"/>
            <a:ext cx="5961503" cy="5979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solidFill>
                  <a:srgbClr val="FF0000"/>
                </a:solidFill>
                <a:cs typeface="+mn-ea"/>
                <a:sym typeface="+mn-lt"/>
              </a:rPr>
              <a:t>*</a:t>
            </a:r>
            <a:r>
              <a:rPr lang="zh-CN" altLang="zh-CN" sz="2400" b="1" dirty="0">
                <a:solidFill>
                  <a:srgbClr val="000000"/>
                </a:solidFill>
                <a:cs typeface="+mn-ea"/>
                <a:sym typeface="+mn-lt"/>
              </a:rPr>
              <a:t>5.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4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广义表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(generalized list)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，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列表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(</a:t>
            </a:r>
            <a:r>
              <a:rPr lang="en-US" altLang="zh-CN" sz="2400" b="1" dirty="0">
                <a:solidFill>
                  <a:srgbClr val="FF0000"/>
                </a:solidFill>
                <a:cs typeface="+mn-ea"/>
                <a:sym typeface="+mn-lt"/>
              </a:rPr>
              <a:t>lists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)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591EC200-5EE3-443A-845A-B4C2D687C37A}"/>
              </a:ext>
            </a:extLst>
          </p:cNvPr>
          <p:cNvSpPr txBox="1"/>
          <p:nvPr/>
        </p:nvSpPr>
        <p:spPr>
          <a:xfrm>
            <a:off x="5335587" y="1159171"/>
            <a:ext cx="4123373" cy="5859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A=( )     // 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空表   </a:t>
            </a:r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B=(e)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Head(B)=e        Tail(B)=( )</a:t>
            </a:r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C=(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a,b,c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Head(C)=a        Tail(C)=(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b,c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Head(Tail(C))=b  Tail(Tail(C))=(c)</a:t>
            </a:r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D1=(a,(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b,c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))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Head(D1)=a        Tail(D1)=((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b,c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))</a:t>
            </a:r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D2=((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a,b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),c)            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Head(D2)=(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a,b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   Tail(D2)=(c)</a:t>
            </a:r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E=((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a,b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),c,(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d,e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))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Head(E)=(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a,b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    Tail(E)=(c,(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d,e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))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Head(Tail(E))=c  Tail(Tail(E))=((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d,e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))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1800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56D87F8B-4633-462B-A8EA-577F5D8BE0C9}"/>
              </a:ext>
            </a:extLst>
          </p:cNvPr>
          <p:cNvSpPr/>
          <p:nvPr/>
        </p:nvSpPr>
        <p:spPr>
          <a:xfrm>
            <a:off x="7932046" y="5449054"/>
            <a:ext cx="796925" cy="21128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16CE7C8D-08D8-4F27-9916-D26EEFA27430}"/>
              </a:ext>
            </a:extLst>
          </p:cNvPr>
          <p:cNvSpPr txBox="1"/>
          <p:nvPr/>
        </p:nvSpPr>
        <p:spPr>
          <a:xfrm>
            <a:off x="9007586" y="5331490"/>
            <a:ext cx="2506980" cy="417165"/>
          </a:xfrm>
          <a:prstGeom prst="rect">
            <a:avLst/>
          </a:prstGeom>
          <a:solidFill>
            <a:srgbClr val="CCECFF"/>
          </a:solidFill>
          <a:ln>
            <a:solidFill>
              <a:srgbClr val="CCECFF"/>
            </a:solidFill>
          </a:ln>
        </p:spPr>
        <p:txBody>
          <a:bodyPr wrap="square">
            <a:spAutoFit/>
          </a:bodyPr>
          <a:lstStyle/>
          <a:p>
            <a:pPr algn="dist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广义表允许共享子表</a:t>
            </a:r>
            <a:endParaRPr lang="en-US" altLang="zh-CN" sz="18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9A82D35-DC44-487E-BD50-F0DD17634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3</a:t>
            </a:fld>
            <a:endParaRPr lang="zh-CN" altLang="en-US" dirty="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4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10321" y="1066145"/>
            <a:ext cx="2194707" cy="547503"/>
          </a:xfrm>
        </p:spPr>
        <p:txBody>
          <a:bodyPr/>
          <a:lstStyle/>
          <a:p>
            <a:r>
              <a:rPr lang="zh-CN" altLang="en-US" sz="2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广义表举例</a:t>
            </a:r>
            <a:br>
              <a:rPr lang="zh-CN" altLang="en-US" sz="2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</a:br>
            <a:endParaRPr lang="zh-CN" altLang="en-US" sz="2000" dirty="0"/>
          </a:p>
        </p:txBody>
      </p:sp>
      <p:sp>
        <p:nvSpPr>
          <p:cNvPr id="50" name="Oval 17"/>
          <p:cNvSpPr/>
          <p:nvPr>
            <p:custDataLst>
              <p:tags r:id="rId2"/>
            </p:custDataLst>
          </p:nvPr>
        </p:nvSpPr>
        <p:spPr>
          <a:xfrm>
            <a:off x="1605902" y="2245530"/>
            <a:ext cx="3001999" cy="3001997"/>
          </a:xfrm>
          <a:prstGeom prst="ellipse">
            <a:avLst/>
          </a:prstGeom>
          <a:solidFill>
            <a:srgbClr val="FFC000"/>
          </a:solidFill>
          <a:ln w="381000" cap="rnd" cmpd="sng">
            <a:solidFill>
              <a:srgbClr val="FFFFFF">
                <a:lumMod val="75000"/>
                <a:alpha val="3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1" name="Oval 18"/>
          <p:cNvSpPr/>
          <p:nvPr>
            <p:custDataLst>
              <p:tags r:id="rId3"/>
            </p:custDataLst>
          </p:nvPr>
        </p:nvSpPr>
        <p:spPr>
          <a:xfrm>
            <a:off x="1970682" y="2610311"/>
            <a:ext cx="2272439" cy="2272439"/>
          </a:xfrm>
          <a:prstGeom prst="ellipse">
            <a:avLst/>
          </a:prstGeom>
          <a:solidFill>
            <a:srgbClr val="000000">
              <a:alpha val="52000"/>
            </a:srgbClr>
          </a:solidFill>
          <a:ln w="381000" cap="rnd" cmpd="sng">
            <a:solidFill>
              <a:srgbClr val="FFFFFF">
                <a:lumMod val="75000"/>
                <a:alpha val="1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52" name="Oval 19"/>
          <p:cNvSpPr/>
          <p:nvPr>
            <p:custDataLst>
              <p:tags r:id="rId4"/>
            </p:custDataLst>
          </p:nvPr>
        </p:nvSpPr>
        <p:spPr>
          <a:xfrm>
            <a:off x="2336773" y="2976401"/>
            <a:ext cx="1540259" cy="1540259"/>
          </a:xfrm>
          <a:prstGeom prst="ellipse">
            <a:avLst/>
          </a:prstGeom>
          <a:ln w="381000" cap="rnd" cmpd="sng">
            <a:solidFill>
              <a:srgbClr val="FFFFFF">
                <a:lumMod val="75000"/>
                <a:alpha val="3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3" name="Oval 20"/>
          <p:cNvSpPr/>
          <p:nvPr>
            <p:custDataLst>
              <p:tags r:id="rId5"/>
            </p:custDataLst>
          </p:nvPr>
        </p:nvSpPr>
        <p:spPr>
          <a:xfrm>
            <a:off x="1242059" y="1881688"/>
            <a:ext cx="3729685" cy="3729685"/>
          </a:xfrm>
          <a:prstGeom prst="ellipse">
            <a:avLst/>
          </a:prstGeom>
          <a:ln w="381000" cap="rnd" cmpd="sng">
            <a:solidFill>
              <a:srgbClr val="FFFFFF">
                <a:lumMod val="75000"/>
                <a:alpha val="1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4" name="Arc 21"/>
          <p:cNvSpPr/>
          <p:nvPr>
            <p:custDataLst>
              <p:tags r:id="rId6"/>
            </p:custDataLst>
          </p:nvPr>
        </p:nvSpPr>
        <p:spPr>
          <a:xfrm>
            <a:off x="2463773" y="3103401"/>
            <a:ext cx="1540259" cy="1540259"/>
          </a:xfrm>
          <a:prstGeom prst="arc">
            <a:avLst>
              <a:gd name="adj1" fmla="val 16199997"/>
              <a:gd name="adj2" fmla="val 3240000"/>
            </a:avLst>
          </a:prstGeom>
          <a:ln w="381000" cap="rnd" cmpd="sng">
            <a:solidFill>
              <a:srgbClr val="FF8400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5" name="Arc 22"/>
          <p:cNvSpPr/>
          <p:nvPr>
            <p:custDataLst>
              <p:tags r:id="rId7"/>
            </p:custDataLst>
          </p:nvPr>
        </p:nvSpPr>
        <p:spPr>
          <a:xfrm>
            <a:off x="2097682" y="2737311"/>
            <a:ext cx="2272439" cy="2272439"/>
          </a:xfrm>
          <a:prstGeom prst="arc">
            <a:avLst>
              <a:gd name="adj1" fmla="val 16199997"/>
              <a:gd name="adj2" fmla="val 1080000"/>
            </a:avLst>
          </a:prstGeom>
          <a:ln w="381000" cap="rnd" cmpd="sng">
            <a:solidFill>
              <a:srgbClr val="FF6000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6" name="Arc 23"/>
          <p:cNvSpPr/>
          <p:nvPr>
            <p:custDataLst>
              <p:tags r:id="rId8"/>
            </p:custDataLst>
          </p:nvPr>
        </p:nvSpPr>
        <p:spPr>
          <a:xfrm>
            <a:off x="1732902" y="2372530"/>
            <a:ext cx="3001999" cy="3001997"/>
          </a:xfrm>
          <a:prstGeom prst="arc">
            <a:avLst>
              <a:gd name="adj1" fmla="val 16199997"/>
              <a:gd name="adj2" fmla="val 20520000"/>
            </a:avLst>
          </a:prstGeom>
          <a:ln w="381000" cap="rnd" cmpd="sng">
            <a:solidFill>
              <a:srgbClr val="FF4200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7" name="Arc 24"/>
          <p:cNvSpPr/>
          <p:nvPr>
            <p:custDataLst>
              <p:tags r:id="rId9"/>
            </p:custDataLst>
          </p:nvPr>
        </p:nvSpPr>
        <p:spPr>
          <a:xfrm>
            <a:off x="1369059" y="2008688"/>
            <a:ext cx="3729685" cy="3729685"/>
          </a:xfrm>
          <a:prstGeom prst="arc">
            <a:avLst>
              <a:gd name="adj1" fmla="val 16199997"/>
              <a:gd name="adj2" fmla="val 18360000"/>
            </a:avLst>
          </a:prstGeom>
          <a:ln w="381000" cap="rnd" cmpd="sng">
            <a:solidFill>
              <a:srgbClr val="FF170C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64" name="TextBox 31"/>
          <p:cNvSpPr txBox="1"/>
          <p:nvPr>
            <p:custDataLst>
              <p:tags r:id="rId10"/>
            </p:custDataLst>
          </p:nvPr>
        </p:nvSpPr>
        <p:spPr>
          <a:xfrm>
            <a:off x="8569058" y="1891983"/>
            <a:ext cx="7969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latin typeface="Calibri Light" panose="020F0302020204030204" charset="0"/>
              </a:rPr>
              <a:t>10%</a:t>
            </a:r>
          </a:p>
        </p:txBody>
      </p:sp>
      <p:sp>
        <p:nvSpPr>
          <p:cNvPr id="67" name="TextBox 34"/>
          <p:cNvSpPr txBox="1"/>
          <p:nvPr>
            <p:custDataLst>
              <p:tags r:id="rId11"/>
            </p:custDataLst>
          </p:nvPr>
        </p:nvSpPr>
        <p:spPr>
          <a:xfrm>
            <a:off x="8569058" y="3047048"/>
            <a:ext cx="7969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latin typeface="Calibri Light" panose="020F0302020204030204" charset="0"/>
              </a:rPr>
              <a:t>2%</a:t>
            </a:r>
          </a:p>
        </p:txBody>
      </p:sp>
      <p:sp>
        <p:nvSpPr>
          <p:cNvPr id="70" name="TextBox 37"/>
          <p:cNvSpPr txBox="1"/>
          <p:nvPr>
            <p:custDataLst>
              <p:tags r:id="rId12"/>
            </p:custDataLst>
          </p:nvPr>
        </p:nvSpPr>
        <p:spPr>
          <a:xfrm>
            <a:off x="8569058" y="4200208"/>
            <a:ext cx="7969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latin typeface="Calibri Light" panose="020F0302020204030204" charset="0"/>
              </a:rPr>
              <a:t>30%</a:t>
            </a:r>
          </a:p>
        </p:txBody>
      </p:sp>
      <p:sp>
        <p:nvSpPr>
          <p:cNvPr id="73" name="TextBox 40"/>
          <p:cNvSpPr txBox="1"/>
          <p:nvPr>
            <p:custDataLst>
              <p:tags r:id="rId13"/>
            </p:custDataLst>
          </p:nvPr>
        </p:nvSpPr>
        <p:spPr>
          <a:xfrm>
            <a:off x="7579897" y="2604269"/>
            <a:ext cx="7969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latin typeface="Calibri Light" panose="020F0302020204030204" charset="0"/>
              </a:rPr>
              <a:t>40%</a:t>
            </a:r>
          </a:p>
        </p:txBody>
      </p:sp>
      <p:sp>
        <p:nvSpPr>
          <p:cNvPr id="41" name="矩形 40"/>
          <p:cNvSpPr/>
          <p:nvPr>
            <p:custDataLst>
              <p:tags r:id="rId14"/>
            </p:custDataLst>
          </p:nvPr>
        </p:nvSpPr>
        <p:spPr>
          <a:xfrm>
            <a:off x="7714124" y="2360392"/>
            <a:ext cx="250698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pc="15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spc="150" dirty="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矩形 76"/>
          <p:cNvSpPr/>
          <p:nvPr>
            <p:custDataLst>
              <p:tags r:id="rId15"/>
            </p:custDataLst>
          </p:nvPr>
        </p:nvSpPr>
        <p:spPr>
          <a:xfrm>
            <a:off x="7714123" y="3513041"/>
            <a:ext cx="2506980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pc="150" dirty="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spc="150" dirty="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dirty="0">
              <a:solidFill>
                <a:srgbClr val="FFFFFF"/>
              </a:solidFill>
            </a:endParaRPr>
          </a:p>
        </p:txBody>
      </p:sp>
      <p:sp>
        <p:nvSpPr>
          <p:cNvPr id="78" name="矩形 77"/>
          <p:cNvSpPr/>
          <p:nvPr>
            <p:custDataLst>
              <p:tags r:id="rId16"/>
            </p:custDataLst>
          </p:nvPr>
        </p:nvSpPr>
        <p:spPr>
          <a:xfrm>
            <a:off x="7714124" y="4662205"/>
            <a:ext cx="2506980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pc="15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spc="150" dirty="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dirty="0">
              <a:solidFill>
                <a:srgbClr val="FFFFFF"/>
              </a:solidFill>
            </a:endParaRPr>
          </a:p>
        </p:txBody>
      </p:sp>
      <p:sp>
        <p:nvSpPr>
          <p:cNvPr id="79" name="矩形 78"/>
          <p:cNvSpPr/>
          <p:nvPr>
            <p:custDataLst>
              <p:tags r:id="rId17"/>
            </p:custDataLst>
          </p:nvPr>
        </p:nvSpPr>
        <p:spPr>
          <a:xfrm>
            <a:off x="7653431" y="5666919"/>
            <a:ext cx="2506980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pc="150" dirty="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spc="150" dirty="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dirty="0">
              <a:solidFill>
                <a:srgbClr val="FFFFFF"/>
              </a:solidFill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571493C4-E3C0-4E81-BC2E-B4582338A925}"/>
              </a:ext>
            </a:extLst>
          </p:cNvPr>
          <p:cNvSpPr txBox="1"/>
          <p:nvPr/>
        </p:nvSpPr>
        <p:spPr>
          <a:xfrm>
            <a:off x="774577" y="375733"/>
            <a:ext cx="5961503" cy="5979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solidFill>
                  <a:srgbClr val="FF0000"/>
                </a:solidFill>
                <a:cs typeface="+mn-ea"/>
                <a:sym typeface="+mn-lt"/>
              </a:rPr>
              <a:t>*</a:t>
            </a:r>
            <a:r>
              <a:rPr lang="zh-CN" altLang="zh-CN" sz="2400" b="1" dirty="0">
                <a:solidFill>
                  <a:srgbClr val="000000"/>
                </a:solidFill>
                <a:cs typeface="+mn-ea"/>
                <a:sym typeface="+mn-lt"/>
              </a:rPr>
              <a:t>5.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4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广义表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(generalized list)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，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列表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(</a:t>
            </a:r>
            <a:r>
              <a:rPr lang="en-US" altLang="zh-CN" sz="2400" b="1" dirty="0">
                <a:solidFill>
                  <a:srgbClr val="FF0000"/>
                </a:solidFill>
                <a:cs typeface="+mn-ea"/>
                <a:sym typeface="+mn-lt"/>
              </a:rPr>
              <a:t>lists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)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591EC200-5EE3-443A-845A-B4C2D687C37A}"/>
              </a:ext>
            </a:extLst>
          </p:cNvPr>
          <p:cNvSpPr txBox="1"/>
          <p:nvPr/>
        </p:nvSpPr>
        <p:spPr>
          <a:xfrm>
            <a:off x="5396280" y="1287759"/>
            <a:ext cx="4123373" cy="47377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F = 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A,B,C,d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) = (( ),(e),(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a,b,c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),d)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      Head(F) = ( )     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      Tail(F) = ((e),(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a,b,c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),d)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dirty="0">
              <a:solidFill>
                <a:srgbClr val="000000"/>
              </a:solidFill>
              <a:cs typeface="+mn-ea"/>
              <a:sym typeface="+mn-lt"/>
            </a:endParaRPr>
          </a:p>
          <a:p>
            <a:pPr marL="285750" indent="-28575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G = 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a,G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)        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</a:pPr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     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= (a,(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a,G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)) = (a,(a,(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a,G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)))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     = (a,(a,(a,(a,...G))))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    Head(G) = a  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    Tail(G) = (G) = ((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a,G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))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dirty="0">
              <a:solidFill>
                <a:srgbClr val="000000"/>
              </a:solidFill>
              <a:cs typeface="+mn-ea"/>
              <a:sym typeface="+mn-lt"/>
            </a:endParaRPr>
          </a:p>
          <a:p>
            <a:pPr marL="285750" indent="-28575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H = (( ),(( ),( )))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    Head(H) = ( )  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    Tail(H) = ((( ),( )))</a:t>
            </a: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56D87F8B-4633-462B-A8EA-577F5D8BE0C9}"/>
              </a:ext>
            </a:extLst>
          </p:cNvPr>
          <p:cNvSpPr/>
          <p:nvPr/>
        </p:nvSpPr>
        <p:spPr>
          <a:xfrm>
            <a:off x="7003578" y="2826638"/>
            <a:ext cx="796925" cy="21128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16CE7C8D-08D8-4F27-9916-D26EEFA27430}"/>
              </a:ext>
            </a:extLst>
          </p:cNvPr>
          <p:cNvSpPr txBox="1"/>
          <p:nvPr/>
        </p:nvSpPr>
        <p:spPr>
          <a:xfrm>
            <a:off x="8079118" y="2709074"/>
            <a:ext cx="2506980" cy="417165"/>
          </a:xfrm>
          <a:prstGeom prst="rect">
            <a:avLst/>
          </a:prstGeom>
          <a:solidFill>
            <a:srgbClr val="CCECFF"/>
          </a:solidFill>
          <a:ln>
            <a:solidFill>
              <a:srgbClr val="CCECFF"/>
            </a:solidFill>
          </a:ln>
        </p:spPr>
        <p:txBody>
          <a:bodyPr wrap="square">
            <a:spAutoFit/>
          </a:bodyPr>
          <a:lstStyle/>
          <a:p>
            <a:pPr algn="dist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  <a:sym typeface="+mn-lt"/>
              </a:rPr>
              <a:t>广义表允许递归定义</a:t>
            </a:r>
            <a:endParaRPr lang="en-US" altLang="zh-CN" sz="18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D0BA492-1121-48A6-821A-601053037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4</a:t>
            </a:fld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02348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4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4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3">
            <a:extLst>
              <a:ext uri="{FF2B5EF4-FFF2-40B4-BE49-F238E27FC236}">
                <a16:creationId xmlns:a16="http://schemas.microsoft.com/office/drawing/2014/main" id="{7CE437AE-4D74-4B26-A94F-F0FE639333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7413" y="3148181"/>
            <a:ext cx="351378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</a:t>
            </a:r>
            <a:endParaRPr lang="en-US" altLang="zh-CN" sz="1800" b="1" noProof="1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0" name="Text Box 4">
            <a:extLst>
              <a:ext uri="{FF2B5EF4-FFF2-40B4-BE49-F238E27FC236}">
                <a16:creationId xmlns:a16="http://schemas.microsoft.com/office/drawing/2014/main" id="{2C9CC736-F379-48D0-8AB5-1663D67231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4476" y="3166250"/>
            <a:ext cx="338554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B</a:t>
            </a:r>
            <a:endParaRPr lang="en-US" altLang="zh-CN" sz="1800" b="1" noProof="1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Line 5">
            <a:extLst>
              <a:ext uri="{FF2B5EF4-FFF2-40B4-BE49-F238E27FC236}">
                <a16:creationId xmlns:a16="http://schemas.microsoft.com/office/drawing/2014/main" id="{8B054BF4-E663-4120-9146-30AB8D317462}"/>
              </a:ext>
            </a:extLst>
          </p:cNvPr>
          <p:cNvSpPr>
            <a:spLocks noChangeShapeType="1"/>
          </p:cNvSpPr>
          <p:nvPr/>
        </p:nvSpPr>
        <p:spPr bwMode="auto">
          <a:xfrm>
            <a:off x="4956876" y="3912941"/>
            <a:ext cx="0" cy="381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12" name="Group 6">
            <a:extLst>
              <a:ext uri="{FF2B5EF4-FFF2-40B4-BE49-F238E27FC236}">
                <a16:creationId xmlns:a16="http://schemas.microsoft.com/office/drawing/2014/main" id="{A1C82CD2-86FB-4003-8DCC-F6235F3868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0406928"/>
              </p:ext>
            </p:extLst>
          </p:nvPr>
        </p:nvGraphicFramePr>
        <p:xfrm>
          <a:off x="4804476" y="4292354"/>
          <a:ext cx="381000" cy="519524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1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a</a:t>
                      </a:r>
                      <a:endParaRPr kumimoji="1" lang="en-US" altLang="zh-CN" sz="24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35" marB="45735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3" name="Oval 12">
            <a:extLst>
              <a:ext uri="{FF2B5EF4-FFF2-40B4-BE49-F238E27FC236}">
                <a16:creationId xmlns:a16="http://schemas.microsoft.com/office/drawing/2014/main" id="{27C43B42-BA02-4098-8BD1-1253603C85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7413" y="3561980"/>
            <a:ext cx="304800" cy="304800"/>
          </a:xfrm>
          <a:prstGeom prst="ellips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B311D1D-D052-40A0-BB19-55493B5193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4476" y="3608141"/>
            <a:ext cx="304800" cy="304800"/>
          </a:xfrm>
          <a:prstGeom prst="ellips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Text Box 14">
            <a:extLst>
              <a:ext uri="{FF2B5EF4-FFF2-40B4-BE49-F238E27FC236}">
                <a16:creationId xmlns:a16="http://schemas.microsoft.com/office/drawing/2014/main" id="{43CBFC33-DA9E-4E4D-8811-A196C205B4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4759" y="1856579"/>
            <a:ext cx="4228631" cy="777264"/>
          </a:xfrm>
          <a:prstGeom prst="rect">
            <a:avLst/>
          </a:prstGeom>
          <a:solidFill>
            <a:srgbClr val="CCECFF"/>
          </a:solidFill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约定  □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---- 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单元素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/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原子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    ○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---- 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列表，若有表名，附表名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6C7DAAF-89C3-4EF8-9113-471790FABDC1}"/>
              </a:ext>
            </a:extLst>
          </p:cNvPr>
          <p:cNvSpPr txBox="1"/>
          <p:nvPr/>
        </p:nvSpPr>
        <p:spPr>
          <a:xfrm>
            <a:off x="1424689" y="1186032"/>
            <a:ext cx="6753688" cy="453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5.4.2 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广义表的图型表示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----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树型结构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0B76916-1563-43F9-91BB-0939B0455B1F}"/>
              </a:ext>
            </a:extLst>
          </p:cNvPr>
          <p:cNvSpPr txBox="1"/>
          <p:nvPr/>
        </p:nvSpPr>
        <p:spPr>
          <a:xfrm>
            <a:off x="774577" y="375733"/>
            <a:ext cx="8156359" cy="5979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solidFill>
                  <a:srgbClr val="FF0000"/>
                </a:solidFill>
                <a:cs typeface="+mn-ea"/>
                <a:sym typeface="+mn-lt"/>
              </a:rPr>
              <a:t>*</a:t>
            </a:r>
            <a:r>
              <a:rPr lang="zh-CN" altLang="zh-CN" sz="2400" b="1" dirty="0">
                <a:solidFill>
                  <a:srgbClr val="000000"/>
                </a:solidFill>
                <a:cs typeface="+mn-ea"/>
                <a:sym typeface="+mn-lt"/>
              </a:rPr>
              <a:t>5.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4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广义表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(generalized list)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，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列表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(</a:t>
            </a:r>
            <a:r>
              <a:rPr lang="en-US" altLang="zh-CN" sz="2400" b="1" dirty="0">
                <a:solidFill>
                  <a:srgbClr val="FF0000"/>
                </a:solidFill>
                <a:cs typeface="+mn-ea"/>
                <a:sym typeface="+mn-lt"/>
              </a:rPr>
              <a:t>lists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)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20C542D-9D4D-40F2-BA5F-A0E335A93EBC}"/>
              </a:ext>
            </a:extLst>
          </p:cNvPr>
          <p:cNvSpPr txBox="1"/>
          <p:nvPr/>
        </p:nvSpPr>
        <p:spPr>
          <a:xfrm>
            <a:off x="2093250" y="2796918"/>
            <a:ext cx="5167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000000"/>
                </a:solidFill>
                <a:cs typeface="+mn-ea"/>
                <a:sym typeface="+mn-lt"/>
              </a:rPr>
              <a:t>例</a:t>
            </a:r>
            <a:endParaRPr lang="zh-CN" altLang="en-US" b="1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A5805FC-3646-4A8C-BE69-438A3D24167C}"/>
              </a:ext>
            </a:extLst>
          </p:cNvPr>
          <p:cNvSpPr txBox="1"/>
          <p:nvPr/>
        </p:nvSpPr>
        <p:spPr>
          <a:xfrm>
            <a:off x="4396666" y="2796918"/>
            <a:ext cx="1279949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(2) B = (a) </a:t>
            </a:r>
            <a:endParaRPr lang="zh-CN" altLang="en-US" dirty="0"/>
          </a:p>
        </p:txBody>
      </p:sp>
      <p:sp>
        <p:nvSpPr>
          <p:cNvPr id="20" name="Text Box 3">
            <a:extLst>
              <a:ext uri="{FF2B5EF4-FFF2-40B4-BE49-F238E27FC236}">
                <a16:creationId xmlns:a16="http://schemas.microsoft.com/office/drawing/2014/main" id="{C8D8EFE1-299D-4ED0-9A86-8C9DAD4D26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20118" y="3127147"/>
            <a:ext cx="420847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C</a:t>
            </a:r>
            <a:endParaRPr lang="en-US" altLang="zh-CN" sz="1800" b="1" noProof="1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" name="Line 4">
            <a:extLst>
              <a:ext uri="{FF2B5EF4-FFF2-40B4-BE49-F238E27FC236}">
                <a16:creationId xmlns:a16="http://schemas.microsoft.com/office/drawing/2014/main" id="{5816464B-F681-4555-BA78-EC3CFC6E22E7}"/>
              </a:ext>
            </a:extLst>
          </p:cNvPr>
          <p:cNvSpPr>
            <a:spLocks noChangeShapeType="1"/>
          </p:cNvSpPr>
          <p:nvPr/>
        </p:nvSpPr>
        <p:spPr bwMode="auto">
          <a:xfrm>
            <a:off x="7024017" y="3904333"/>
            <a:ext cx="0" cy="5334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22" name="Group 5">
            <a:extLst>
              <a:ext uri="{FF2B5EF4-FFF2-40B4-BE49-F238E27FC236}">
                <a16:creationId xmlns:a16="http://schemas.microsoft.com/office/drawing/2014/main" id="{88E3B7B1-EF1C-479A-BE64-5FA79A1AE6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5521628"/>
              </p:ext>
            </p:extLst>
          </p:nvPr>
        </p:nvGraphicFramePr>
        <p:xfrm>
          <a:off x="6795417" y="4437733"/>
          <a:ext cx="381000" cy="519524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1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b</a:t>
                      </a:r>
                      <a:endParaRPr kumimoji="1" lang="en-US" altLang="zh-CN" sz="24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35" marB="45735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3" name="Text Box 11">
            <a:extLst>
              <a:ext uri="{FF2B5EF4-FFF2-40B4-BE49-F238E27FC236}">
                <a16:creationId xmlns:a16="http://schemas.microsoft.com/office/drawing/2014/main" id="{EA3F7B55-0481-435F-AD34-31FC345781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31900" y="3127147"/>
            <a:ext cx="351378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D</a:t>
            </a:r>
            <a:endParaRPr lang="en-US" altLang="zh-CN" sz="1800" b="1" noProof="1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aphicFrame>
        <p:nvGraphicFramePr>
          <p:cNvPr id="24" name="Group 12">
            <a:extLst>
              <a:ext uri="{FF2B5EF4-FFF2-40B4-BE49-F238E27FC236}">
                <a16:creationId xmlns:a16="http://schemas.microsoft.com/office/drawing/2014/main" id="{77F2A7E0-AA1F-4E1A-B4D9-508385F197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9667764"/>
              </p:ext>
            </p:extLst>
          </p:nvPr>
        </p:nvGraphicFramePr>
        <p:xfrm>
          <a:off x="8613320" y="4323980"/>
          <a:ext cx="381000" cy="519524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1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a</a:t>
                      </a:r>
                      <a:endParaRPr kumimoji="1" lang="en-US" altLang="zh-CN" sz="24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35" marB="45735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5" name="Group 18">
            <a:extLst>
              <a:ext uri="{FF2B5EF4-FFF2-40B4-BE49-F238E27FC236}">
                <a16:creationId xmlns:a16="http://schemas.microsoft.com/office/drawing/2014/main" id="{BAEB5801-E0A3-4289-805E-44A2D0821E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1066912"/>
              </p:ext>
            </p:extLst>
          </p:nvPr>
        </p:nvGraphicFramePr>
        <p:xfrm>
          <a:off x="7405017" y="4437733"/>
          <a:ext cx="381000" cy="519524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1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c</a:t>
                      </a:r>
                      <a:endParaRPr kumimoji="1" lang="en-US" altLang="zh-CN" sz="24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35" marB="45735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6" name="Group 24">
            <a:extLst>
              <a:ext uri="{FF2B5EF4-FFF2-40B4-BE49-F238E27FC236}">
                <a16:creationId xmlns:a16="http://schemas.microsoft.com/office/drawing/2014/main" id="{CAD69844-370F-45A9-AF79-F9CBE28D59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3872276"/>
              </p:ext>
            </p:extLst>
          </p:nvPr>
        </p:nvGraphicFramePr>
        <p:xfrm>
          <a:off x="6262017" y="4437733"/>
          <a:ext cx="381000" cy="519524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1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a</a:t>
                      </a:r>
                      <a:endParaRPr kumimoji="1" lang="en-US" altLang="zh-CN" sz="24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35" marB="45735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7" name="Line 30">
            <a:extLst>
              <a:ext uri="{FF2B5EF4-FFF2-40B4-BE49-F238E27FC236}">
                <a16:creationId xmlns:a16="http://schemas.microsoft.com/office/drawing/2014/main" id="{C28306C9-5EE8-43C3-BC57-A771931CD5F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414417" y="3828133"/>
            <a:ext cx="45720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Line 31">
            <a:extLst>
              <a:ext uri="{FF2B5EF4-FFF2-40B4-BE49-F238E27FC236}">
                <a16:creationId xmlns:a16="http://schemas.microsoft.com/office/drawing/2014/main" id="{82E4BD32-1EE8-4545-90A2-77172CB34743}"/>
              </a:ext>
            </a:extLst>
          </p:cNvPr>
          <p:cNvSpPr>
            <a:spLocks noChangeShapeType="1"/>
          </p:cNvSpPr>
          <p:nvPr/>
        </p:nvSpPr>
        <p:spPr bwMode="auto">
          <a:xfrm>
            <a:off x="7176417" y="3828133"/>
            <a:ext cx="45720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9" name="Line 32">
            <a:extLst>
              <a:ext uri="{FF2B5EF4-FFF2-40B4-BE49-F238E27FC236}">
                <a16:creationId xmlns:a16="http://schemas.microsoft.com/office/drawing/2014/main" id="{DD855D49-4484-4F7F-8256-3A07633A722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841920" y="3866780"/>
            <a:ext cx="304800" cy="457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0" name="Line 33">
            <a:extLst>
              <a:ext uri="{FF2B5EF4-FFF2-40B4-BE49-F238E27FC236}">
                <a16:creationId xmlns:a16="http://schemas.microsoft.com/office/drawing/2014/main" id="{BAB7EEEB-028B-4C46-A106-6DE91C7587EE}"/>
              </a:ext>
            </a:extLst>
          </p:cNvPr>
          <p:cNvSpPr>
            <a:spLocks noChangeShapeType="1"/>
          </p:cNvSpPr>
          <p:nvPr/>
        </p:nvSpPr>
        <p:spPr bwMode="auto">
          <a:xfrm>
            <a:off x="9299120" y="3866780"/>
            <a:ext cx="228600" cy="457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31" name="Group 34">
            <a:extLst>
              <a:ext uri="{FF2B5EF4-FFF2-40B4-BE49-F238E27FC236}">
                <a16:creationId xmlns:a16="http://schemas.microsoft.com/office/drawing/2014/main" id="{131C8C8B-FE4B-4177-B0B9-6A2701EE89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6727612"/>
              </p:ext>
            </p:extLst>
          </p:nvPr>
        </p:nvGraphicFramePr>
        <p:xfrm>
          <a:off x="9070520" y="5085980"/>
          <a:ext cx="381000" cy="519524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1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b</a:t>
                      </a:r>
                      <a:endParaRPr kumimoji="1" lang="en-US" altLang="zh-CN" sz="24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35" marB="45735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2" name="Line 40">
            <a:extLst>
              <a:ext uri="{FF2B5EF4-FFF2-40B4-BE49-F238E27FC236}">
                <a16:creationId xmlns:a16="http://schemas.microsoft.com/office/drawing/2014/main" id="{281EA6F4-E112-428E-AB27-52D160F15B1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299120" y="4628780"/>
            <a:ext cx="228600" cy="457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3" name="Line 41">
            <a:extLst>
              <a:ext uri="{FF2B5EF4-FFF2-40B4-BE49-F238E27FC236}">
                <a16:creationId xmlns:a16="http://schemas.microsoft.com/office/drawing/2014/main" id="{9E5E693C-118D-493D-B3D6-35563E6023A3}"/>
              </a:ext>
            </a:extLst>
          </p:cNvPr>
          <p:cNvSpPr>
            <a:spLocks noChangeShapeType="1"/>
          </p:cNvSpPr>
          <p:nvPr/>
        </p:nvSpPr>
        <p:spPr bwMode="auto">
          <a:xfrm>
            <a:off x="9680120" y="4628780"/>
            <a:ext cx="228600" cy="457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34" name="Group 42">
            <a:extLst>
              <a:ext uri="{FF2B5EF4-FFF2-40B4-BE49-F238E27FC236}">
                <a16:creationId xmlns:a16="http://schemas.microsoft.com/office/drawing/2014/main" id="{4F7C751F-3F99-45FE-8847-6A4D551BF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0912886"/>
              </p:ext>
            </p:extLst>
          </p:nvPr>
        </p:nvGraphicFramePr>
        <p:xfrm>
          <a:off x="9756320" y="5085980"/>
          <a:ext cx="381000" cy="519524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1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c</a:t>
                      </a:r>
                      <a:endParaRPr kumimoji="1" lang="en-US" altLang="zh-CN" sz="24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35" marB="45735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5" name="Oval 129">
            <a:extLst>
              <a:ext uri="{FF2B5EF4-FFF2-40B4-BE49-F238E27FC236}">
                <a16:creationId xmlns:a16="http://schemas.microsoft.com/office/drawing/2014/main" id="{B772281A-374E-4BB5-A6EA-8CBCB3FA57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1617" y="3599533"/>
            <a:ext cx="304800" cy="304800"/>
          </a:xfrm>
          <a:prstGeom prst="ellips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6" name="Oval 130">
            <a:extLst>
              <a:ext uri="{FF2B5EF4-FFF2-40B4-BE49-F238E27FC236}">
                <a16:creationId xmlns:a16="http://schemas.microsoft.com/office/drawing/2014/main" id="{90D0C71A-C976-4175-939D-61075ED7F5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51520" y="4323980"/>
            <a:ext cx="304800" cy="304800"/>
          </a:xfrm>
          <a:prstGeom prst="ellips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7" name="Oval 131">
            <a:extLst>
              <a:ext uri="{FF2B5EF4-FFF2-40B4-BE49-F238E27FC236}">
                <a16:creationId xmlns:a16="http://schemas.microsoft.com/office/drawing/2014/main" id="{BB044E72-FBB3-48CA-97F7-A521DC7764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70520" y="3561980"/>
            <a:ext cx="304800" cy="304800"/>
          </a:xfrm>
          <a:prstGeom prst="ellips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8" name="Text Box 140">
            <a:extLst>
              <a:ext uri="{FF2B5EF4-FFF2-40B4-BE49-F238E27FC236}">
                <a16:creationId xmlns:a16="http://schemas.microsoft.com/office/drawing/2014/main" id="{DF2698BF-7D4C-472D-B51C-0F3A89C843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2751434"/>
            <a:ext cx="1564350" cy="416524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3333CC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(3) C = 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a,b,c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DB653D80-425B-41DB-97E3-6DFFF033C685}"/>
              </a:ext>
            </a:extLst>
          </p:cNvPr>
          <p:cNvSpPr txBox="1"/>
          <p:nvPr/>
        </p:nvSpPr>
        <p:spPr>
          <a:xfrm>
            <a:off x="8305608" y="2796918"/>
            <a:ext cx="170840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(4) D = (a,(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b,c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))</a:t>
            </a:r>
            <a:endParaRPr lang="zh-CN" altLang="en-US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8BD549BD-34F2-45C1-920F-BB8A24937966}"/>
              </a:ext>
            </a:extLst>
          </p:cNvPr>
          <p:cNvSpPr txBox="1"/>
          <p:nvPr/>
        </p:nvSpPr>
        <p:spPr>
          <a:xfrm>
            <a:off x="2719578" y="2793113"/>
            <a:ext cx="1086416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(1) A = ( )</a:t>
            </a:r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1D7DFD1-8085-45D8-9138-FC3BF131A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5</a:t>
            </a:fld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60765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 animBg="1"/>
      <p:bldP spid="13" grpId="0" animBg="1"/>
      <p:bldP spid="14" grpId="0" animBg="1"/>
      <p:bldP spid="15" grpId="0" animBg="1"/>
      <p:bldP spid="18" grpId="0" animBg="1"/>
      <p:bldP spid="20" grpId="0"/>
      <p:bldP spid="21" grpId="0" animBg="1"/>
      <p:bldP spid="23" grpId="0"/>
      <p:bldP spid="27" grpId="0" animBg="1"/>
      <p:bldP spid="28" grpId="0" animBg="1"/>
      <p:bldP spid="29" grpId="0" animBg="1"/>
      <p:bldP spid="30" grpId="0" animBg="1"/>
      <p:bldP spid="32" grpId="0" animBg="1"/>
      <p:bldP spid="33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48">
            <a:extLst>
              <a:ext uri="{FF2B5EF4-FFF2-40B4-BE49-F238E27FC236}">
                <a16:creationId xmlns:a16="http://schemas.microsoft.com/office/drawing/2014/main" id="{82B1CA90-7FA8-455C-9D8A-462F901158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8056" y="1860329"/>
            <a:ext cx="2129109" cy="416524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(5) E = ((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a,b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),c,(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d,e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))</a:t>
            </a:r>
          </a:p>
        </p:txBody>
      </p:sp>
      <p:sp>
        <p:nvSpPr>
          <p:cNvPr id="76" name="Rectangle 49">
            <a:extLst>
              <a:ext uri="{FF2B5EF4-FFF2-40B4-BE49-F238E27FC236}">
                <a16:creationId xmlns:a16="http://schemas.microsoft.com/office/drawing/2014/main" id="{37F02156-101C-48C8-9D95-D1D8165EA0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5832" y="1859042"/>
            <a:ext cx="3316934" cy="416524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(6) F=(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A,B,C,d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)=(( ),(e),(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a,b,c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),d)</a:t>
            </a:r>
          </a:p>
        </p:txBody>
      </p:sp>
      <p:sp>
        <p:nvSpPr>
          <p:cNvPr id="77" name="Text Box 50">
            <a:extLst>
              <a:ext uri="{FF2B5EF4-FFF2-40B4-BE49-F238E27FC236}">
                <a16:creationId xmlns:a16="http://schemas.microsoft.com/office/drawing/2014/main" id="{88F7A220-D16F-4616-8918-95A9FF768C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02091" y="2244503"/>
            <a:ext cx="32573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E</a:t>
            </a:r>
            <a:endParaRPr lang="en-US" altLang="zh-CN" sz="1800" noProof="1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8" name="Line 51">
            <a:extLst>
              <a:ext uri="{FF2B5EF4-FFF2-40B4-BE49-F238E27FC236}">
                <a16:creationId xmlns:a16="http://schemas.microsoft.com/office/drawing/2014/main" id="{06949CBE-34D9-4BED-9C20-135ED33571F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368008" y="2950941"/>
            <a:ext cx="0" cy="68421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9" name="Line 52">
            <a:extLst>
              <a:ext uri="{FF2B5EF4-FFF2-40B4-BE49-F238E27FC236}">
                <a16:creationId xmlns:a16="http://schemas.microsoft.com/office/drawing/2014/main" id="{2D844D4C-5F5A-43AF-995F-316AB69E8819}"/>
              </a:ext>
            </a:extLst>
          </p:cNvPr>
          <p:cNvSpPr>
            <a:spLocks noChangeShapeType="1"/>
          </p:cNvSpPr>
          <p:nvPr/>
        </p:nvSpPr>
        <p:spPr bwMode="auto">
          <a:xfrm>
            <a:off x="2444208" y="2950941"/>
            <a:ext cx="533400" cy="76041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80" name="Group 53">
            <a:extLst>
              <a:ext uri="{FF2B5EF4-FFF2-40B4-BE49-F238E27FC236}">
                <a16:creationId xmlns:a16="http://schemas.microsoft.com/office/drawing/2014/main" id="{E53E48E8-ED93-452A-91AB-57A90EE996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270676"/>
              </p:ext>
            </p:extLst>
          </p:nvPr>
        </p:nvGraphicFramePr>
        <p:xfrm>
          <a:off x="1910808" y="4473354"/>
          <a:ext cx="381000" cy="519524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1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b</a:t>
                      </a:r>
                      <a:endParaRPr kumimoji="1" lang="en-US" altLang="zh-CN" sz="24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35" marB="45735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1" name="Group 59">
            <a:extLst>
              <a:ext uri="{FF2B5EF4-FFF2-40B4-BE49-F238E27FC236}">
                <a16:creationId xmlns:a16="http://schemas.microsoft.com/office/drawing/2014/main" id="{F52BBDA4-6453-4A6E-B744-4D8DE406EB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8774469"/>
              </p:ext>
            </p:extLst>
          </p:nvPr>
        </p:nvGraphicFramePr>
        <p:xfrm>
          <a:off x="2215608" y="3633566"/>
          <a:ext cx="381000" cy="519524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1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c</a:t>
                      </a:r>
                      <a:endParaRPr kumimoji="1" lang="en-US" altLang="zh-CN" sz="24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35" marB="45735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2" name="Group 65">
            <a:extLst>
              <a:ext uri="{FF2B5EF4-FFF2-40B4-BE49-F238E27FC236}">
                <a16:creationId xmlns:a16="http://schemas.microsoft.com/office/drawing/2014/main" id="{13549A32-964F-44F0-8176-C0446F2A4C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1227955"/>
              </p:ext>
            </p:extLst>
          </p:nvPr>
        </p:nvGraphicFramePr>
        <p:xfrm>
          <a:off x="1225008" y="4473354"/>
          <a:ext cx="381000" cy="519524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1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a</a:t>
                      </a:r>
                      <a:endParaRPr kumimoji="1" lang="en-US" altLang="zh-CN" sz="24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35" marB="45735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3" name="Line 71">
            <a:extLst>
              <a:ext uri="{FF2B5EF4-FFF2-40B4-BE49-F238E27FC236}">
                <a16:creationId xmlns:a16="http://schemas.microsoft.com/office/drawing/2014/main" id="{0552EE48-29E8-4BBA-AE46-E47B9507C02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834608" y="2950941"/>
            <a:ext cx="457200" cy="76041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4" name="Line 72">
            <a:extLst>
              <a:ext uri="{FF2B5EF4-FFF2-40B4-BE49-F238E27FC236}">
                <a16:creationId xmlns:a16="http://schemas.microsoft.com/office/drawing/2014/main" id="{CE07DB9A-B4C4-4083-BCDA-51921E8981C1}"/>
              </a:ext>
            </a:extLst>
          </p:cNvPr>
          <p:cNvSpPr>
            <a:spLocks noChangeShapeType="1"/>
          </p:cNvSpPr>
          <p:nvPr/>
        </p:nvSpPr>
        <p:spPr bwMode="auto">
          <a:xfrm>
            <a:off x="1834608" y="3939954"/>
            <a:ext cx="228600" cy="5349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85" name="Group 73">
            <a:extLst>
              <a:ext uri="{FF2B5EF4-FFF2-40B4-BE49-F238E27FC236}">
                <a16:creationId xmlns:a16="http://schemas.microsoft.com/office/drawing/2014/main" id="{BEE2EB7B-2EFA-4094-9581-18AFAA25F3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7350286"/>
              </p:ext>
            </p:extLst>
          </p:nvPr>
        </p:nvGraphicFramePr>
        <p:xfrm>
          <a:off x="3282408" y="4473354"/>
          <a:ext cx="381000" cy="519524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1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e</a:t>
                      </a:r>
                      <a:endParaRPr kumimoji="1" lang="en-US" altLang="zh-CN" sz="24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35" marB="45735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6" name="Group 79">
            <a:extLst>
              <a:ext uri="{FF2B5EF4-FFF2-40B4-BE49-F238E27FC236}">
                <a16:creationId xmlns:a16="http://schemas.microsoft.com/office/drawing/2014/main" id="{00C7C1F3-D953-4ECE-9CA0-80417B1FC9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9125212"/>
              </p:ext>
            </p:extLst>
          </p:nvPr>
        </p:nvGraphicFramePr>
        <p:xfrm>
          <a:off x="2596608" y="4473354"/>
          <a:ext cx="381000" cy="519524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1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d</a:t>
                      </a:r>
                      <a:endParaRPr kumimoji="1" lang="en-US" altLang="zh-CN" sz="24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35" marB="45735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7" name="Line 85">
            <a:extLst>
              <a:ext uri="{FF2B5EF4-FFF2-40B4-BE49-F238E27FC236}">
                <a16:creationId xmlns:a16="http://schemas.microsoft.com/office/drawing/2014/main" id="{7BAB9029-7B60-4235-9629-591CAB94718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377408" y="3939954"/>
            <a:ext cx="304800" cy="5349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8" name="Line 86">
            <a:extLst>
              <a:ext uri="{FF2B5EF4-FFF2-40B4-BE49-F238E27FC236}">
                <a16:creationId xmlns:a16="http://schemas.microsoft.com/office/drawing/2014/main" id="{ABCF4A7B-2E91-4043-82FB-09E23815770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749008" y="3939954"/>
            <a:ext cx="228600" cy="5349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9" name="Line 87">
            <a:extLst>
              <a:ext uri="{FF2B5EF4-FFF2-40B4-BE49-F238E27FC236}">
                <a16:creationId xmlns:a16="http://schemas.microsoft.com/office/drawing/2014/main" id="{7DCBB901-BCC5-4099-90C1-BA94C5B012B5}"/>
              </a:ext>
            </a:extLst>
          </p:cNvPr>
          <p:cNvSpPr>
            <a:spLocks noChangeShapeType="1"/>
          </p:cNvSpPr>
          <p:nvPr/>
        </p:nvSpPr>
        <p:spPr bwMode="auto">
          <a:xfrm>
            <a:off x="3130008" y="3939954"/>
            <a:ext cx="304800" cy="5349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90" name="Group 88">
            <a:extLst>
              <a:ext uri="{FF2B5EF4-FFF2-40B4-BE49-F238E27FC236}">
                <a16:creationId xmlns:a16="http://schemas.microsoft.com/office/drawing/2014/main" id="{C71B431F-A1F1-47A6-A187-DA8FB7B0ED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9257001"/>
              </p:ext>
            </p:extLst>
          </p:nvPr>
        </p:nvGraphicFramePr>
        <p:xfrm>
          <a:off x="5281945" y="4478874"/>
          <a:ext cx="381000" cy="519524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1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a</a:t>
                      </a:r>
                      <a:endParaRPr kumimoji="1" lang="en-US" altLang="zh-CN" sz="24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35" marB="45735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91" name="Group 94">
            <a:extLst>
              <a:ext uri="{FF2B5EF4-FFF2-40B4-BE49-F238E27FC236}">
                <a16:creationId xmlns:a16="http://schemas.microsoft.com/office/drawing/2014/main" id="{A7FD9DB4-262F-4CEA-8AD6-C270DA9757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642196"/>
              </p:ext>
            </p:extLst>
          </p:nvPr>
        </p:nvGraphicFramePr>
        <p:xfrm>
          <a:off x="6043945" y="3637499"/>
          <a:ext cx="381000" cy="519524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1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d</a:t>
                      </a:r>
                      <a:endParaRPr kumimoji="1" lang="en-US" altLang="zh-CN" sz="24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35" marB="45735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92" name="Group 100">
            <a:extLst>
              <a:ext uri="{FF2B5EF4-FFF2-40B4-BE49-F238E27FC236}">
                <a16:creationId xmlns:a16="http://schemas.microsoft.com/office/drawing/2014/main" id="{0AAFCA0F-A803-4FE2-88D8-C2CEDD44B1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5537581"/>
              </p:ext>
            </p:extLst>
          </p:nvPr>
        </p:nvGraphicFramePr>
        <p:xfrm>
          <a:off x="4824745" y="4478874"/>
          <a:ext cx="381000" cy="519524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1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e</a:t>
                      </a:r>
                      <a:endParaRPr kumimoji="1" lang="en-US" altLang="zh-CN" sz="24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35" marB="45735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93" name="Group 106">
            <a:extLst>
              <a:ext uri="{FF2B5EF4-FFF2-40B4-BE49-F238E27FC236}">
                <a16:creationId xmlns:a16="http://schemas.microsoft.com/office/drawing/2014/main" id="{90351E4F-1F6D-4B1C-AA24-01E7D7CDE7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1727421"/>
              </p:ext>
            </p:extLst>
          </p:nvPr>
        </p:nvGraphicFramePr>
        <p:xfrm>
          <a:off x="6196345" y="4478874"/>
          <a:ext cx="381000" cy="519524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1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c</a:t>
                      </a:r>
                      <a:endParaRPr kumimoji="1" lang="en-US" altLang="zh-CN" sz="24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35" marB="45735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94" name="Group 112">
            <a:extLst>
              <a:ext uri="{FF2B5EF4-FFF2-40B4-BE49-F238E27FC236}">
                <a16:creationId xmlns:a16="http://schemas.microsoft.com/office/drawing/2014/main" id="{F73E97D7-E970-47CD-8D15-ED2833B5AC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0546856"/>
              </p:ext>
            </p:extLst>
          </p:nvPr>
        </p:nvGraphicFramePr>
        <p:xfrm>
          <a:off x="5739145" y="4478874"/>
          <a:ext cx="381000" cy="519524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1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b</a:t>
                      </a:r>
                      <a:endParaRPr kumimoji="1" lang="en-US" altLang="zh-CN" sz="24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35" marB="45735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95" name="Text Box 118">
            <a:extLst>
              <a:ext uri="{FF2B5EF4-FFF2-40B4-BE49-F238E27FC236}">
                <a16:creationId xmlns:a16="http://schemas.microsoft.com/office/drawing/2014/main" id="{CA593447-4E1F-4948-A09B-E5A90BA89A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3499" y="2238010"/>
            <a:ext cx="312906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F</a:t>
            </a:r>
            <a:endParaRPr lang="en-US" altLang="zh-CN" sz="1800" noProof="1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6" name="Line 119">
            <a:extLst>
              <a:ext uri="{FF2B5EF4-FFF2-40B4-BE49-F238E27FC236}">
                <a16:creationId xmlns:a16="http://schemas.microsoft.com/office/drawing/2014/main" id="{DF36FC3C-3B4B-40EC-8D7F-1068C547E4EF}"/>
              </a:ext>
            </a:extLst>
          </p:cNvPr>
          <p:cNvSpPr>
            <a:spLocks noChangeShapeType="1"/>
          </p:cNvSpPr>
          <p:nvPr/>
        </p:nvSpPr>
        <p:spPr bwMode="auto">
          <a:xfrm>
            <a:off x="5053345" y="3947061"/>
            <a:ext cx="0" cy="5334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7" name="Line 120">
            <a:extLst>
              <a:ext uri="{FF2B5EF4-FFF2-40B4-BE49-F238E27FC236}">
                <a16:creationId xmlns:a16="http://schemas.microsoft.com/office/drawing/2014/main" id="{2EEB60CC-8DFF-4242-8E4A-19258170038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358145" y="3947061"/>
            <a:ext cx="228600" cy="5334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8" name="Line 121">
            <a:extLst>
              <a:ext uri="{FF2B5EF4-FFF2-40B4-BE49-F238E27FC236}">
                <a16:creationId xmlns:a16="http://schemas.microsoft.com/office/drawing/2014/main" id="{04280C1E-9F19-470F-89D0-31703AA34CE5}"/>
              </a:ext>
            </a:extLst>
          </p:cNvPr>
          <p:cNvSpPr>
            <a:spLocks noChangeShapeType="1"/>
          </p:cNvSpPr>
          <p:nvPr/>
        </p:nvSpPr>
        <p:spPr bwMode="auto">
          <a:xfrm>
            <a:off x="5662945" y="3947061"/>
            <a:ext cx="76200" cy="5334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9" name="Line 122">
            <a:extLst>
              <a:ext uri="{FF2B5EF4-FFF2-40B4-BE49-F238E27FC236}">
                <a16:creationId xmlns:a16="http://schemas.microsoft.com/office/drawing/2014/main" id="{356E7654-58CC-4EC4-B317-7576023191D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053345" y="2953286"/>
            <a:ext cx="304800" cy="685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0" name="Line 123">
            <a:extLst>
              <a:ext uri="{FF2B5EF4-FFF2-40B4-BE49-F238E27FC236}">
                <a16:creationId xmlns:a16="http://schemas.microsoft.com/office/drawing/2014/main" id="{508AF1AE-0017-47B9-8874-453F494C030F}"/>
              </a:ext>
            </a:extLst>
          </p:cNvPr>
          <p:cNvSpPr>
            <a:spLocks noChangeShapeType="1"/>
          </p:cNvSpPr>
          <p:nvPr/>
        </p:nvSpPr>
        <p:spPr bwMode="auto">
          <a:xfrm>
            <a:off x="5358145" y="2953286"/>
            <a:ext cx="228600" cy="6889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1" name="Text Box 124">
            <a:extLst>
              <a:ext uri="{FF2B5EF4-FFF2-40B4-BE49-F238E27FC236}">
                <a16:creationId xmlns:a16="http://schemas.microsoft.com/office/drawing/2014/main" id="{0B731CF6-16DE-4A4F-9489-0F5E1F4CC5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7066" y="3249017"/>
            <a:ext cx="338554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B</a:t>
            </a:r>
            <a:endParaRPr lang="en-US" altLang="zh-CN" sz="1800" noProof="1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02" name="Text Box 125">
            <a:extLst>
              <a:ext uri="{FF2B5EF4-FFF2-40B4-BE49-F238E27FC236}">
                <a16:creationId xmlns:a16="http://schemas.microsoft.com/office/drawing/2014/main" id="{D643DA20-AEFD-4547-81FC-42C4D17F4D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83066" y="3241982"/>
            <a:ext cx="351378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</a:t>
            </a:r>
            <a:endParaRPr lang="en-US" altLang="zh-CN" sz="1800" noProof="1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03" name="Line 126">
            <a:extLst>
              <a:ext uri="{FF2B5EF4-FFF2-40B4-BE49-F238E27FC236}">
                <a16:creationId xmlns:a16="http://schemas.microsoft.com/office/drawing/2014/main" id="{A025EECC-DD24-477D-B57D-68DA92BE2900}"/>
              </a:ext>
            </a:extLst>
          </p:cNvPr>
          <p:cNvSpPr>
            <a:spLocks noChangeShapeType="1"/>
          </p:cNvSpPr>
          <p:nvPr/>
        </p:nvSpPr>
        <p:spPr bwMode="auto">
          <a:xfrm>
            <a:off x="5662945" y="3943886"/>
            <a:ext cx="609600" cy="5365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4" name="Text Box 127">
            <a:extLst>
              <a:ext uri="{FF2B5EF4-FFF2-40B4-BE49-F238E27FC236}">
                <a16:creationId xmlns:a16="http://schemas.microsoft.com/office/drawing/2014/main" id="{BDE9C9D4-06F0-49B0-A62B-8ED3C9D63D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5745" y="3241983"/>
            <a:ext cx="338554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C</a:t>
            </a:r>
            <a:endParaRPr lang="en-US" altLang="zh-CN" sz="1800" noProof="1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05" name="Line 128">
            <a:extLst>
              <a:ext uri="{FF2B5EF4-FFF2-40B4-BE49-F238E27FC236}">
                <a16:creationId xmlns:a16="http://schemas.microsoft.com/office/drawing/2014/main" id="{C107F18E-604A-4E1C-9FA5-E4C4F5A4DD9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596145" y="2953286"/>
            <a:ext cx="685800" cy="762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9" name="Oval 132">
            <a:extLst>
              <a:ext uri="{FF2B5EF4-FFF2-40B4-BE49-F238E27FC236}">
                <a16:creationId xmlns:a16="http://schemas.microsoft.com/office/drawing/2014/main" id="{65C85925-3175-4E8E-A3D9-503DF8CE1A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5608" y="2646141"/>
            <a:ext cx="304800" cy="304800"/>
          </a:xfrm>
          <a:prstGeom prst="ellips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0" name="Oval 133">
            <a:extLst>
              <a:ext uri="{FF2B5EF4-FFF2-40B4-BE49-F238E27FC236}">
                <a16:creationId xmlns:a16="http://schemas.microsoft.com/office/drawing/2014/main" id="{A57C6C02-E5EE-4B99-9745-D9D1211E51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6008" y="3635154"/>
            <a:ext cx="304800" cy="304800"/>
          </a:xfrm>
          <a:prstGeom prst="ellips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1" name="Oval 134">
            <a:extLst>
              <a:ext uri="{FF2B5EF4-FFF2-40B4-BE49-F238E27FC236}">
                <a16:creationId xmlns:a16="http://schemas.microsoft.com/office/drawing/2014/main" id="{49B93422-29D9-48E0-B079-066F4905E1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01408" y="3635154"/>
            <a:ext cx="304800" cy="304800"/>
          </a:xfrm>
          <a:prstGeom prst="ellips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2" name="Oval 135">
            <a:extLst>
              <a:ext uri="{FF2B5EF4-FFF2-40B4-BE49-F238E27FC236}">
                <a16:creationId xmlns:a16="http://schemas.microsoft.com/office/drawing/2014/main" id="{DEB38BA0-6AA3-40C6-96E9-2251176FC7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67545" y="3639086"/>
            <a:ext cx="304800" cy="304800"/>
          </a:xfrm>
          <a:prstGeom prst="ellips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3" name="Oval 136">
            <a:extLst>
              <a:ext uri="{FF2B5EF4-FFF2-40B4-BE49-F238E27FC236}">
                <a16:creationId xmlns:a16="http://schemas.microsoft.com/office/drawing/2014/main" id="{A5751D27-A3A8-4C75-BF3D-C113D4201A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0945" y="3639086"/>
            <a:ext cx="304800" cy="304800"/>
          </a:xfrm>
          <a:prstGeom prst="ellips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4" name="Oval 137">
            <a:extLst>
              <a:ext uri="{FF2B5EF4-FFF2-40B4-BE49-F238E27FC236}">
                <a16:creationId xmlns:a16="http://schemas.microsoft.com/office/drawing/2014/main" id="{59AD2B9C-C6A4-4F83-9C8D-40F5E2C1A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4345" y="3639086"/>
            <a:ext cx="304800" cy="304800"/>
          </a:xfrm>
          <a:prstGeom prst="ellips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5" name="Oval 138">
            <a:extLst>
              <a:ext uri="{FF2B5EF4-FFF2-40B4-BE49-F238E27FC236}">
                <a16:creationId xmlns:a16="http://schemas.microsoft.com/office/drawing/2014/main" id="{06ADC1E3-AAEE-436F-BE75-5240CFAB3D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5745" y="2648486"/>
            <a:ext cx="304800" cy="304800"/>
          </a:xfrm>
          <a:prstGeom prst="ellips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6" name="Line 139">
            <a:extLst>
              <a:ext uri="{FF2B5EF4-FFF2-40B4-BE49-F238E27FC236}">
                <a16:creationId xmlns:a16="http://schemas.microsoft.com/office/drawing/2014/main" id="{50B7E806-D2BC-4B23-9136-E9F27C1D2569}"/>
              </a:ext>
            </a:extLst>
          </p:cNvPr>
          <p:cNvSpPr>
            <a:spLocks noChangeShapeType="1"/>
          </p:cNvSpPr>
          <p:nvPr/>
        </p:nvSpPr>
        <p:spPr bwMode="auto">
          <a:xfrm>
            <a:off x="5434345" y="2953286"/>
            <a:ext cx="609600" cy="685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A1A1B31E-0D0D-4183-8C9F-7EE77CB1A259}"/>
              </a:ext>
            </a:extLst>
          </p:cNvPr>
          <p:cNvSpPr txBox="1"/>
          <p:nvPr/>
        </p:nvSpPr>
        <p:spPr>
          <a:xfrm>
            <a:off x="1424689" y="1186032"/>
            <a:ext cx="4564631" cy="453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5.4.2 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广义表的图型表示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----</a:t>
            </a:r>
            <a:r>
              <a:rPr lang="zh-CN" altLang="en-US" sz="2000" b="1" dirty="0">
                <a:solidFill>
                  <a:srgbClr val="000000"/>
                </a:solidFill>
                <a:cs typeface="+mn-ea"/>
                <a:sym typeface="+mn-lt"/>
              </a:rPr>
              <a:t>树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型结构</a:t>
            </a:r>
          </a:p>
        </p:txBody>
      </p:sp>
      <p:sp>
        <p:nvSpPr>
          <p:cNvPr id="120" name="文本框 119">
            <a:extLst>
              <a:ext uri="{FF2B5EF4-FFF2-40B4-BE49-F238E27FC236}">
                <a16:creationId xmlns:a16="http://schemas.microsoft.com/office/drawing/2014/main" id="{CE9878CD-3C0A-42CC-A19F-F00A3AA43875}"/>
              </a:ext>
            </a:extLst>
          </p:cNvPr>
          <p:cNvSpPr txBox="1"/>
          <p:nvPr/>
        </p:nvSpPr>
        <p:spPr>
          <a:xfrm>
            <a:off x="774577" y="375733"/>
            <a:ext cx="8156359" cy="5979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solidFill>
                  <a:srgbClr val="FF0000"/>
                </a:solidFill>
                <a:cs typeface="+mn-ea"/>
                <a:sym typeface="+mn-lt"/>
              </a:rPr>
              <a:t>*</a:t>
            </a:r>
            <a:r>
              <a:rPr lang="zh-CN" altLang="zh-CN" sz="2400" b="1" dirty="0">
                <a:solidFill>
                  <a:srgbClr val="000000"/>
                </a:solidFill>
                <a:cs typeface="+mn-ea"/>
                <a:sym typeface="+mn-lt"/>
              </a:rPr>
              <a:t>5.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4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广义表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(generalized list)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，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列表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(</a:t>
            </a:r>
            <a:r>
              <a:rPr lang="en-US" altLang="zh-CN" sz="2400" b="1" dirty="0">
                <a:solidFill>
                  <a:srgbClr val="FF0000"/>
                </a:solidFill>
                <a:cs typeface="+mn-ea"/>
                <a:sym typeface="+mn-lt"/>
              </a:rPr>
              <a:t>lists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)</a:t>
            </a:r>
          </a:p>
        </p:txBody>
      </p:sp>
      <p:sp>
        <p:nvSpPr>
          <p:cNvPr id="148" name="Text Box 3">
            <a:extLst>
              <a:ext uri="{FF2B5EF4-FFF2-40B4-BE49-F238E27FC236}">
                <a16:creationId xmlns:a16="http://schemas.microsoft.com/office/drawing/2014/main" id="{1D99C7D6-7457-4310-B7E6-8F514BF3DD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06495" y="2257405"/>
            <a:ext cx="364202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H</a:t>
            </a:r>
            <a:endParaRPr lang="en-US" altLang="zh-CN" sz="1800" noProof="1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9" name="Text Box 4">
            <a:extLst>
              <a:ext uri="{FF2B5EF4-FFF2-40B4-BE49-F238E27FC236}">
                <a16:creationId xmlns:a16="http://schemas.microsoft.com/office/drawing/2014/main" id="{05D2B56F-E890-4DAB-B0A5-1300E26C5E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16223" y="2257405"/>
            <a:ext cx="364202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G</a:t>
            </a:r>
            <a:endParaRPr lang="en-US" altLang="zh-CN" sz="1800" noProof="1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aphicFrame>
        <p:nvGraphicFramePr>
          <p:cNvPr id="150" name="Group 5">
            <a:extLst>
              <a:ext uri="{FF2B5EF4-FFF2-40B4-BE49-F238E27FC236}">
                <a16:creationId xmlns:a16="http://schemas.microsoft.com/office/drawing/2014/main" id="{7D23003C-791E-4A99-A4D5-4E30014110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8368"/>
              </p:ext>
            </p:extLst>
          </p:nvPr>
        </p:nvGraphicFramePr>
        <p:xfrm>
          <a:off x="7617380" y="3394265"/>
          <a:ext cx="381000" cy="519524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1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a</a:t>
                      </a:r>
                      <a:endParaRPr kumimoji="1" lang="en-US" altLang="zh-CN" sz="24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35" marB="45735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51" name="Line 11">
            <a:extLst>
              <a:ext uri="{FF2B5EF4-FFF2-40B4-BE49-F238E27FC236}">
                <a16:creationId xmlns:a16="http://schemas.microsoft.com/office/drawing/2014/main" id="{9DA4DB25-2204-4FCB-B1FA-6A949F3390A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845980" y="2937065"/>
            <a:ext cx="304800" cy="41751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152" name="Group 12">
            <a:extLst>
              <a:ext uri="{FF2B5EF4-FFF2-40B4-BE49-F238E27FC236}">
                <a16:creationId xmlns:a16="http://schemas.microsoft.com/office/drawing/2014/main" id="{297AFE32-BCD3-4210-A099-BAC114ED2A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2243861"/>
              </p:ext>
            </p:extLst>
          </p:nvPr>
        </p:nvGraphicFramePr>
        <p:xfrm>
          <a:off x="8074580" y="4156265"/>
          <a:ext cx="381000" cy="519524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1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a</a:t>
                      </a:r>
                      <a:endParaRPr kumimoji="1" lang="en-US" altLang="zh-CN" sz="24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35" marB="45735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53" name="Text Box 18">
            <a:extLst>
              <a:ext uri="{FF2B5EF4-FFF2-40B4-BE49-F238E27FC236}">
                <a16:creationId xmlns:a16="http://schemas.microsoft.com/office/drawing/2014/main" id="{8482CC20-7524-4FFA-B22F-ABDD4A759E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53523" y="3037762"/>
            <a:ext cx="364202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G</a:t>
            </a:r>
            <a:endParaRPr lang="en-US" altLang="zh-CN" sz="1800" noProof="1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aphicFrame>
        <p:nvGraphicFramePr>
          <p:cNvPr id="154" name="Group 19">
            <a:extLst>
              <a:ext uri="{FF2B5EF4-FFF2-40B4-BE49-F238E27FC236}">
                <a16:creationId xmlns:a16="http://schemas.microsoft.com/office/drawing/2014/main" id="{F8D53C5C-34C3-4023-A6FE-2B94D09AC1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643359"/>
              </p:ext>
            </p:extLst>
          </p:nvPr>
        </p:nvGraphicFramePr>
        <p:xfrm>
          <a:off x="8531780" y="4992878"/>
          <a:ext cx="381000" cy="519524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175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a</a:t>
                      </a:r>
                      <a:endParaRPr kumimoji="1" lang="en-US" altLang="zh-CN" sz="2400" b="1" i="0" u="none" strike="noStrike" cap="none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35" marB="45735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55" name="Line 25">
            <a:extLst>
              <a:ext uri="{FF2B5EF4-FFF2-40B4-BE49-F238E27FC236}">
                <a16:creationId xmlns:a16="http://schemas.microsoft.com/office/drawing/2014/main" id="{1F7115F3-099E-4336-B298-DA3A45EB1F47}"/>
              </a:ext>
            </a:extLst>
          </p:cNvPr>
          <p:cNvSpPr>
            <a:spLocks noChangeShapeType="1"/>
          </p:cNvSpPr>
          <p:nvPr/>
        </p:nvSpPr>
        <p:spPr bwMode="auto">
          <a:xfrm>
            <a:off x="9065180" y="4537265"/>
            <a:ext cx="228600" cy="4857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6" name="Text Box 26">
            <a:extLst>
              <a:ext uri="{FF2B5EF4-FFF2-40B4-BE49-F238E27FC236}">
                <a16:creationId xmlns:a16="http://schemas.microsoft.com/office/drawing/2014/main" id="{35C0E1AD-A435-441F-80C6-3C7B7629A1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33798" y="3861716"/>
            <a:ext cx="364202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G</a:t>
            </a:r>
            <a:endParaRPr lang="en-US" altLang="zh-CN" sz="1800" noProof="1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7" name="Text Box 27">
            <a:extLst>
              <a:ext uri="{FF2B5EF4-FFF2-40B4-BE49-F238E27FC236}">
                <a16:creationId xmlns:a16="http://schemas.microsoft.com/office/drawing/2014/main" id="{B85E046C-4AEC-47C2-B4BE-FBA715B5C4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65180" y="4842065"/>
            <a:ext cx="56515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...</a:t>
            </a:r>
            <a:endParaRPr lang="en-US" altLang="zh-CN" sz="1800" noProof="1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8" name="Line 28">
            <a:extLst>
              <a:ext uri="{FF2B5EF4-FFF2-40B4-BE49-F238E27FC236}">
                <a16:creationId xmlns:a16="http://schemas.microsoft.com/office/drawing/2014/main" id="{5A8ACB0F-1857-4665-8D4F-2D97C2483F5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035407" y="3047742"/>
            <a:ext cx="304800" cy="4159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9" name="Line 29">
            <a:extLst>
              <a:ext uri="{FF2B5EF4-FFF2-40B4-BE49-F238E27FC236}">
                <a16:creationId xmlns:a16="http://schemas.microsoft.com/office/drawing/2014/main" id="{63C85A71-4631-469F-934F-905FB3776A9D}"/>
              </a:ext>
            </a:extLst>
          </p:cNvPr>
          <p:cNvSpPr>
            <a:spLocks noChangeShapeType="1"/>
          </p:cNvSpPr>
          <p:nvPr/>
        </p:nvSpPr>
        <p:spPr bwMode="auto">
          <a:xfrm>
            <a:off x="10873607" y="3808154"/>
            <a:ext cx="304800" cy="4857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0" name="Oval 30">
            <a:extLst>
              <a:ext uri="{FF2B5EF4-FFF2-40B4-BE49-F238E27FC236}">
                <a16:creationId xmlns:a16="http://schemas.microsoft.com/office/drawing/2014/main" id="{D6F80751-863A-40F2-A6D3-8D67640978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74580" y="2632265"/>
            <a:ext cx="304800" cy="277813"/>
          </a:xfrm>
          <a:prstGeom prst="ellips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1" name="Oval 31">
            <a:extLst>
              <a:ext uri="{FF2B5EF4-FFF2-40B4-BE49-F238E27FC236}">
                <a16:creationId xmlns:a16="http://schemas.microsoft.com/office/drawing/2014/main" id="{FEF50122-8AB9-4133-843B-4131041138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55580" y="3394265"/>
            <a:ext cx="304800" cy="277813"/>
          </a:xfrm>
          <a:prstGeom prst="ellips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2" name="Oval 32">
            <a:extLst>
              <a:ext uri="{FF2B5EF4-FFF2-40B4-BE49-F238E27FC236}">
                <a16:creationId xmlns:a16="http://schemas.microsoft.com/office/drawing/2014/main" id="{D8B193DD-5B2F-47FB-9B26-B1529DE5C3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36580" y="4232465"/>
            <a:ext cx="304800" cy="277813"/>
          </a:xfrm>
          <a:prstGeom prst="ellips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3" name="Oval 33">
            <a:extLst>
              <a:ext uri="{FF2B5EF4-FFF2-40B4-BE49-F238E27FC236}">
                <a16:creationId xmlns:a16="http://schemas.microsoft.com/office/drawing/2014/main" id="{DE64A4A8-9F61-41BA-A4F3-E7E8B42278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26007" y="4341554"/>
            <a:ext cx="304800" cy="277813"/>
          </a:xfrm>
          <a:prstGeom prst="ellips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4" name="Oval 34">
            <a:extLst>
              <a:ext uri="{FF2B5EF4-FFF2-40B4-BE49-F238E27FC236}">
                <a16:creationId xmlns:a16="http://schemas.microsoft.com/office/drawing/2014/main" id="{936BEB60-6D3A-4B95-B946-15C7B3AF01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83007" y="3503354"/>
            <a:ext cx="304800" cy="277813"/>
          </a:xfrm>
          <a:prstGeom prst="ellips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5" name="Oval 35">
            <a:extLst>
              <a:ext uri="{FF2B5EF4-FFF2-40B4-BE49-F238E27FC236}">
                <a16:creationId xmlns:a16="http://schemas.microsoft.com/office/drawing/2014/main" id="{F226ACD9-A427-4BD8-A5E8-63232B8DA0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40207" y="4341554"/>
            <a:ext cx="304800" cy="277813"/>
          </a:xfrm>
          <a:prstGeom prst="ellips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6" name="Oval 36">
            <a:extLst>
              <a:ext uri="{FF2B5EF4-FFF2-40B4-BE49-F238E27FC236}">
                <a16:creationId xmlns:a16="http://schemas.microsoft.com/office/drawing/2014/main" id="{6394E246-8575-4523-BD07-8521EA0376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45007" y="3503354"/>
            <a:ext cx="304800" cy="277813"/>
          </a:xfrm>
          <a:prstGeom prst="ellips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7" name="Oval 37">
            <a:extLst>
              <a:ext uri="{FF2B5EF4-FFF2-40B4-BE49-F238E27FC236}">
                <a16:creationId xmlns:a16="http://schemas.microsoft.com/office/drawing/2014/main" id="{13F95AF8-78E1-4B2D-9ECD-25CFEAA70B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64007" y="2741354"/>
            <a:ext cx="304800" cy="277813"/>
          </a:xfrm>
          <a:prstGeom prst="ellips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CA" altLang="zh-CN" sz="18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8" name="Line 38">
            <a:extLst>
              <a:ext uri="{FF2B5EF4-FFF2-40B4-BE49-F238E27FC236}">
                <a16:creationId xmlns:a16="http://schemas.microsoft.com/office/drawing/2014/main" id="{D015A4E1-C517-45B6-9AC1-E4FB39843BF4}"/>
              </a:ext>
            </a:extLst>
          </p:cNvPr>
          <p:cNvSpPr>
            <a:spLocks noChangeShapeType="1"/>
          </p:cNvSpPr>
          <p:nvPr/>
        </p:nvSpPr>
        <p:spPr bwMode="auto">
          <a:xfrm>
            <a:off x="10492607" y="3046154"/>
            <a:ext cx="228600" cy="41751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9" name="Line 39">
            <a:extLst>
              <a:ext uri="{FF2B5EF4-FFF2-40B4-BE49-F238E27FC236}">
                <a16:creationId xmlns:a16="http://schemas.microsoft.com/office/drawing/2014/main" id="{A24F6B23-708E-4246-AAFB-D996E27E21E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492607" y="3808154"/>
            <a:ext cx="228600" cy="4857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0" name="Line 40">
            <a:extLst>
              <a:ext uri="{FF2B5EF4-FFF2-40B4-BE49-F238E27FC236}">
                <a16:creationId xmlns:a16="http://schemas.microsoft.com/office/drawing/2014/main" id="{97A254E3-B039-4491-929C-B965D422E62C}"/>
              </a:ext>
            </a:extLst>
          </p:cNvPr>
          <p:cNvSpPr>
            <a:spLocks noChangeShapeType="1"/>
          </p:cNvSpPr>
          <p:nvPr/>
        </p:nvSpPr>
        <p:spPr bwMode="auto">
          <a:xfrm>
            <a:off x="8303180" y="2937065"/>
            <a:ext cx="228600" cy="41751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1" name="Line 41">
            <a:extLst>
              <a:ext uri="{FF2B5EF4-FFF2-40B4-BE49-F238E27FC236}">
                <a16:creationId xmlns:a16="http://schemas.microsoft.com/office/drawing/2014/main" id="{B3598E42-D5C7-43ED-B699-71C88A6F44A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303180" y="3699065"/>
            <a:ext cx="228600" cy="41751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2" name="Line 42">
            <a:extLst>
              <a:ext uri="{FF2B5EF4-FFF2-40B4-BE49-F238E27FC236}">
                <a16:creationId xmlns:a16="http://schemas.microsoft.com/office/drawing/2014/main" id="{45AB1D16-1635-4DB4-98D5-0A57D9D2DDBB}"/>
              </a:ext>
            </a:extLst>
          </p:cNvPr>
          <p:cNvSpPr>
            <a:spLocks noChangeShapeType="1"/>
          </p:cNvSpPr>
          <p:nvPr/>
        </p:nvSpPr>
        <p:spPr bwMode="auto">
          <a:xfrm>
            <a:off x="8684180" y="3699065"/>
            <a:ext cx="228600" cy="4857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3" name="Line 43">
            <a:extLst>
              <a:ext uri="{FF2B5EF4-FFF2-40B4-BE49-F238E27FC236}">
                <a16:creationId xmlns:a16="http://schemas.microsoft.com/office/drawing/2014/main" id="{D3AF6DE7-CDF4-4BFC-A5F8-B19942985F2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684180" y="4537265"/>
            <a:ext cx="228600" cy="41751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4" name="Text Box 44">
            <a:extLst>
              <a:ext uri="{FF2B5EF4-FFF2-40B4-BE49-F238E27FC236}">
                <a16:creationId xmlns:a16="http://schemas.microsoft.com/office/drawing/2014/main" id="{3E1E5D65-605C-4E31-ABD9-8935FCC4FA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85565" y="1851676"/>
            <a:ext cx="2049434" cy="416524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3333CC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(8) H = (( ),(( ),( )))</a:t>
            </a:r>
          </a:p>
        </p:txBody>
      </p:sp>
      <p:sp>
        <p:nvSpPr>
          <p:cNvPr id="175" name="文本框 174">
            <a:extLst>
              <a:ext uri="{FF2B5EF4-FFF2-40B4-BE49-F238E27FC236}">
                <a16:creationId xmlns:a16="http://schemas.microsoft.com/office/drawing/2014/main" id="{4B5D3988-BB9B-40D8-93D6-EE158E0EBC80}"/>
              </a:ext>
            </a:extLst>
          </p:cNvPr>
          <p:cNvSpPr txBox="1"/>
          <p:nvPr/>
        </p:nvSpPr>
        <p:spPr>
          <a:xfrm>
            <a:off x="7521667" y="1891285"/>
            <a:ext cx="1543513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(7) G = 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a,G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 </a:t>
            </a:r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6C75867-A228-4C6B-99F3-0AF0EA25B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6</a:t>
            </a:fld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98560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2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5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8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1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4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7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0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3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6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9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2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5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8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1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4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7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0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3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6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9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2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7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2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5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8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1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4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7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0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3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6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9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76" grpId="0" animBg="1"/>
      <p:bldP spid="77" grpId="0"/>
      <p:bldP spid="78" grpId="0" animBg="1"/>
      <p:bldP spid="79" grpId="0" animBg="1"/>
      <p:bldP spid="83" grpId="0" animBg="1"/>
      <p:bldP spid="84" grpId="0" animBg="1"/>
      <p:bldP spid="87" grpId="0" animBg="1"/>
      <p:bldP spid="88" grpId="0" animBg="1"/>
      <p:bldP spid="89" grpId="0" animBg="1"/>
      <p:bldP spid="95" grpId="0"/>
      <p:bldP spid="96" grpId="0" animBg="1"/>
      <p:bldP spid="97" grpId="0" animBg="1"/>
      <p:bldP spid="98" grpId="0" animBg="1"/>
      <p:bldP spid="99" grpId="0" animBg="1"/>
      <p:bldP spid="100" grpId="0" animBg="1"/>
      <p:bldP spid="101" grpId="0"/>
      <p:bldP spid="102" grpId="0"/>
      <p:bldP spid="103" grpId="0" animBg="1"/>
      <p:bldP spid="104" grpId="0"/>
      <p:bldP spid="105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48" grpId="0"/>
      <p:bldP spid="149" grpId="0"/>
      <p:bldP spid="151" grpId="0" animBg="1"/>
      <p:bldP spid="153" grpId="0"/>
      <p:bldP spid="155" grpId="0" animBg="1"/>
      <p:bldP spid="156" grpId="0"/>
      <p:bldP spid="157" grpId="0"/>
      <p:bldP spid="158" grpId="0" animBg="1"/>
      <p:bldP spid="159" grpId="0" animBg="1"/>
      <p:bldP spid="160" grpId="0" animBg="1"/>
      <p:bldP spid="161" grpId="0" animBg="1"/>
      <p:bldP spid="162" grpId="0" animBg="1"/>
      <p:bldP spid="163" grpId="0" animBg="1"/>
      <p:bldP spid="164" grpId="0" animBg="1"/>
      <p:bldP spid="165" grpId="0" animBg="1"/>
      <p:bldP spid="166" grpId="0" animBg="1"/>
      <p:bldP spid="167" grpId="0" animBg="1"/>
      <p:bldP spid="168" grpId="0" animBg="1"/>
      <p:bldP spid="169" grpId="0" animBg="1"/>
      <p:bldP spid="170" grpId="0" animBg="1"/>
      <p:bldP spid="171" grpId="0" animBg="1"/>
      <p:bldP spid="172" grpId="0" animBg="1"/>
      <p:bldP spid="173" grpId="0" animBg="1"/>
      <p:bldP spid="174" grpId="0" animBg="1"/>
      <p:bldP spid="17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17"/>
          <p:cNvSpPr/>
          <p:nvPr>
            <p:custDataLst>
              <p:tags r:id="rId2"/>
            </p:custDataLst>
          </p:nvPr>
        </p:nvSpPr>
        <p:spPr>
          <a:xfrm>
            <a:off x="1639937" y="2468646"/>
            <a:ext cx="3001999" cy="3001997"/>
          </a:xfrm>
          <a:prstGeom prst="ellipse">
            <a:avLst/>
          </a:prstGeom>
          <a:solidFill>
            <a:srgbClr val="FFC000"/>
          </a:solidFill>
          <a:ln w="381000" cap="rnd" cmpd="sng">
            <a:solidFill>
              <a:srgbClr val="FFFFFF">
                <a:lumMod val="75000"/>
                <a:alpha val="3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1" name="Oval 18"/>
          <p:cNvSpPr/>
          <p:nvPr>
            <p:custDataLst>
              <p:tags r:id="rId3"/>
            </p:custDataLst>
          </p:nvPr>
        </p:nvSpPr>
        <p:spPr>
          <a:xfrm>
            <a:off x="2004717" y="2833427"/>
            <a:ext cx="2272439" cy="2272439"/>
          </a:xfrm>
          <a:prstGeom prst="ellipse">
            <a:avLst/>
          </a:prstGeom>
          <a:solidFill>
            <a:srgbClr val="000000">
              <a:alpha val="52000"/>
            </a:srgbClr>
          </a:solidFill>
          <a:ln w="381000" cap="rnd" cmpd="sng">
            <a:solidFill>
              <a:srgbClr val="FFFFFF">
                <a:lumMod val="75000"/>
                <a:alpha val="1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52" name="Oval 19"/>
          <p:cNvSpPr/>
          <p:nvPr>
            <p:custDataLst>
              <p:tags r:id="rId4"/>
            </p:custDataLst>
          </p:nvPr>
        </p:nvSpPr>
        <p:spPr>
          <a:xfrm>
            <a:off x="2370808" y="3199517"/>
            <a:ext cx="1540259" cy="1540259"/>
          </a:xfrm>
          <a:prstGeom prst="ellipse">
            <a:avLst/>
          </a:prstGeom>
          <a:ln w="381000" cap="rnd" cmpd="sng">
            <a:solidFill>
              <a:srgbClr val="FFFFFF">
                <a:lumMod val="75000"/>
                <a:alpha val="3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3" name="Oval 20"/>
          <p:cNvSpPr/>
          <p:nvPr>
            <p:custDataLst>
              <p:tags r:id="rId5"/>
            </p:custDataLst>
          </p:nvPr>
        </p:nvSpPr>
        <p:spPr>
          <a:xfrm>
            <a:off x="1276094" y="2104804"/>
            <a:ext cx="3729685" cy="3729685"/>
          </a:xfrm>
          <a:prstGeom prst="ellipse">
            <a:avLst/>
          </a:prstGeom>
          <a:ln w="381000" cap="rnd" cmpd="sng">
            <a:solidFill>
              <a:srgbClr val="FFFFFF">
                <a:lumMod val="75000"/>
                <a:alpha val="1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4" name="Arc 21"/>
          <p:cNvSpPr/>
          <p:nvPr>
            <p:custDataLst>
              <p:tags r:id="rId6"/>
            </p:custDataLst>
          </p:nvPr>
        </p:nvSpPr>
        <p:spPr>
          <a:xfrm>
            <a:off x="2497808" y="3326517"/>
            <a:ext cx="1540259" cy="1540259"/>
          </a:xfrm>
          <a:prstGeom prst="arc">
            <a:avLst>
              <a:gd name="adj1" fmla="val 16199997"/>
              <a:gd name="adj2" fmla="val 3240000"/>
            </a:avLst>
          </a:prstGeom>
          <a:ln w="381000" cap="rnd" cmpd="sng">
            <a:solidFill>
              <a:srgbClr val="FF8400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5" name="Arc 22"/>
          <p:cNvSpPr/>
          <p:nvPr>
            <p:custDataLst>
              <p:tags r:id="rId7"/>
            </p:custDataLst>
          </p:nvPr>
        </p:nvSpPr>
        <p:spPr>
          <a:xfrm>
            <a:off x="2131717" y="2960427"/>
            <a:ext cx="2272439" cy="2272439"/>
          </a:xfrm>
          <a:prstGeom prst="arc">
            <a:avLst>
              <a:gd name="adj1" fmla="val 16199997"/>
              <a:gd name="adj2" fmla="val 1080000"/>
            </a:avLst>
          </a:prstGeom>
          <a:ln w="381000" cap="rnd" cmpd="sng">
            <a:solidFill>
              <a:srgbClr val="FF6000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6" name="Arc 23"/>
          <p:cNvSpPr/>
          <p:nvPr>
            <p:custDataLst>
              <p:tags r:id="rId8"/>
            </p:custDataLst>
          </p:nvPr>
        </p:nvSpPr>
        <p:spPr>
          <a:xfrm>
            <a:off x="1766937" y="2595646"/>
            <a:ext cx="3001999" cy="3001997"/>
          </a:xfrm>
          <a:prstGeom prst="arc">
            <a:avLst>
              <a:gd name="adj1" fmla="val 16199997"/>
              <a:gd name="adj2" fmla="val 20520000"/>
            </a:avLst>
          </a:prstGeom>
          <a:ln w="381000" cap="rnd" cmpd="sng">
            <a:solidFill>
              <a:srgbClr val="FF4200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7" name="Arc 24"/>
          <p:cNvSpPr/>
          <p:nvPr>
            <p:custDataLst>
              <p:tags r:id="rId9"/>
            </p:custDataLst>
          </p:nvPr>
        </p:nvSpPr>
        <p:spPr>
          <a:xfrm>
            <a:off x="1403094" y="2231804"/>
            <a:ext cx="3729685" cy="3729685"/>
          </a:xfrm>
          <a:prstGeom prst="arc">
            <a:avLst>
              <a:gd name="adj1" fmla="val 16199997"/>
              <a:gd name="adj2" fmla="val 18360000"/>
            </a:avLst>
          </a:prstGeom>
          <a:ln w="381000" cap="rnd" cmpd="sng">
            <a:solidFill>
              <a:srgbClr val="FF170C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64" name="TextBox 31"/>
          <p:cNvSpPr txBox="1"/>
          <p:nvPr>
            <p:custDataLst>
              <p:tags r:id="rId10"/>
            </p:custDataLst>
          </p:nvPr>
        </p:nvSpPr>
        <p:spPr>
          <a:xfrm>
            <a:off x="8508953" y="2408506"/>
            <a:ext cx="7969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latin typeface="Calibri Light" panose="020F0302020204030204" charset="0"/>
              </a:rPr>
              <a:t>10%</a:t>
            </a:r>
          </a:p>
        </p:txBody>
      </p:sp>
      <p:sp>
        <p:nvSpPr>
          <p:cNvPr id="67" name="TextBox 34"/>
          <p:cNvSpPr txBox="1"/>
          <p:nvPr>
            <p:custDataLst>
              <p:tags r:id="rId11"/>
            </p:custDataLst>
          </p:nvPr>
        </p:nvSpPr>
        <p:spPr>
          <a:xfrm>
            <a:off x="8508953" y="3563571"/>
            <a:ext cx="7969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latin typeface="Calibri Light" panose="020F0302020204030204" charset="0"/>
              </a:rPr>
              <a:t>2%</a:t>
            </a:r>
          </a:p>
        </p:txBody>
      </p:sp>
      <p:sp>
        <p:nvSpPr>
          <p:cNvPr id="70" name="TextBox 37"/>
          <p:cNvSpPr txBox="1"/>
          <p:nvPr>
            <p:custDataLst>
              <p:tags r:id="rId12"/>
            </p:custDataLst>
          </p:nvPr>
        </p:nvSpPr>
        <p:spPr>
          <a:xfrm>
            <a:off x="8325290" y="5315266"/>
            <a:ext cx="7969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latin typeface="Calibri Light" panose="020F0302020204030204" charset="0"/>
              </a:rPr>
              <a:t>30%</a:t>
            </a:r>
          </a:p>
        </p:txBody>
      </p:sp>
      <p:sp>
        <p:nvSpPr>
          <p:cNvPr id="41" name="矩形 40"/>
          <p:cNvSpPr/>
          <p:nvPr>
            <p:custDataLst>
              <p:tags r:id="rId13"/>
            </p:custDataLst>
          </p:nvPr>
        </p:nvSpPr>
        <p:spPr>
          <a:xfrm>
            <a:off x="7654019" y="2876915"/>
            <a:ext cx="13541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pc="150" dirty="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spc="150" dirty="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571493C4-E3C0-4E81-BC2E-B4582338A925}"/>
              </a:ext>
            </a:extLst>
          </p:cNvPr>
          <p:cNvSpPr txBox="1"/>
          <p:nvPr/>
        </p:nvSpPr>
        <p:spPr>
          <a:xfrm>
            <a:off x="774577" y="375733"/>
            <a:ext cx="5961503" cy="5979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solidFill>
                  <a:srgbClr val="FF0000"/>
                </a:solidFill>
                <a:cs typeface="+mn-ea"/>
                <a:sym typeface="+mn-lt"/>
              </a:rPr>
              <a:t>*</a:t>
            </a:r>
            <a:r>
              <a:rPr lang="zh-CN" altLang="zh-CN" sz="2400" b="1" dirty="0">
                <a:solidFill>
                  <a:srgbClr val="000000"/>
                </a:solidFill>
                <a:cs typeface="+mn-ea"/>
                <a:sym typeface="+mn-lt"/>
              </a:rPr>
              <a:t>5.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4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广义表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(generalized list)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，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列表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(</a:t>
            </a:r>
            <a:r>
              <a:rPr lang="en-US" altLang="zh-CN" sz="2400" b="1" dirty="0">
                <a:solidFill>
                  <a:srgbClr val="FF0000"/>
                </a:solidFill>
                <a:cs typeface="+mn-ea"/>
                <a:sym typeface="+mn-lt"/>
              </a:rPr>
              <a:t>lists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)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591EC200-5EE3-443A-845A-B4C2D687C37A}"/>
              </a:ext>
            </a:extLst>
          </p:cNvPr>
          <p:cNvSpPr txBox="1"/>
          <p:nvPr/>
        </p:nvSpPr>
        <p:spPr>
          <a:xfrm>
            <a:off x="5101861" y="1275653"/>
            <a:ext cx="5586459" cy="50978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dirty="0"/>
              <a:t> </a:t>
            </a:r>
            <a:r>
              <a:rPr lang="en-US" altLang="zh-CN" dirty="0" err="1"/>
              <a:t>InitGList</a:t>
            </a:r>
            <a:r>
              <a:rPr lang="en-US" altLang="zh-CN" dirty="0"/>
              <a:t>(&amp;L)               </a:t>
            </a:r>
            <a:r>
              <a:rPr lang="zh-CN" altLang="en-US" dirty="0"/>
              <a:t>创建一个空的广义表</a:t>
            </a:r>
            <a:endParaRPr lang="en-US" altLang="zh-CN" dirty="0"/>
          </a:p>
          <a:p>
            <a:pPr marL="342900" indent="-3429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dirty="0" err="1"/>
              <a:t>CreateGList</a:t>
            </a:r>
            <a:r>
              <a:rPr lang="en-US" altLang="zh-CN" dirty="0"/>
              <a:t>(&amp;L</a:t>
            </a:r>
            <a:r>
              <a:rPr lang="zh-CN" altLang="en-US" dirty="0"/>
              <a:t>，</a:t>
            </a:r>
            <a:r>
              <a:rPr lang="en-US" altLang="zh-CN" dirty="0"/>
              <a:t>S)    </a:t>
            </a:r>
            <a:r>
              <a:rPr lang="zh-CN" altLang="en-US" dirty="0"/>
              <a:t>根据</a:t>
            </a:r>
            <a:r>
              <a:rPr lang="en-US" altLang="zh-CN" dirty="0"/>
              <a:t>S</a:t>
            </a:r>
            <a:r>
              <a:rPr lang="zh-CN" altLang="en-US" dirty="0"/>
              <a:t>的定义创建一个广义表</a:t>
            </a:r>
            <a:endParaRPr lang="en-US" altLang="zh-CN" dirty="0"/>
          </a:p>
          <a:p>
            <a:pPr marL="342900" indent="-3429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dirty="0" err="1"/>
              <a:t>DestroyGlist</a:t>
            </a:r>
            <a:r>
              <a:rPr lang="en-US" altLang="zh-CN" dirty="0"/>
              <a:t>(&amp;L)         </a:t>
            </a:r>
            <a:r>
              <a:rPr lang="zh-CN" altLang="en-US" dirty="0"/>
              <a:t>销毁一个广义表</a:t>
            </a:r>
            <a:endParaRPr lang="en-US" altLang="zh-CN" dirty="0">
              <a:solidFill>
                <a:srgbClr val="000000"/>
              </a:solidFill>
              <a:cs typeface="+mn-ea"/>
              <a:sym typeface="+mn-lt"/>
            </a:endParaRPr>
          </a:p>
          <a:p>
            <a:pPr marL="285750" indent="-28575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 求长度：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Leng(LS)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endParaRPr lang="en-US" altLang="zh-CN" sz="1800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>
                <a:solidFill>
                  <a:srgbClr val="000000"/>
                </a:solidFill>
                <a:cs typeface="+mn-ea"/>
                <a:sym typeface="+mn-lt"/>
              </a:rPr>
              <a:t>      A 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= ( )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      G = 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a,G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) 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      H = (( ),(( ),( ))) 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      F = 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A,B,C,d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) </a:t>
            </a:r>
            <a:endParaRPr lang="en-US" altLang="zh-CN" sz="1800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85750" indent="-28575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 求表头： 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Head(LS)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      G = 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a,G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)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      E = ((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a,b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),c,(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d,e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))</a:t>
            </a:r>
          </a:p>
          <a:p>
            <a:pPr marL="285750" indent="-28575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 求表尾： 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Tail(LS)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      G = 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a,G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)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      E = ((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a,b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),c,(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d,e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))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0540CCD-EB00-4B9D-8C40-2AF186430424}"/>
              </a:ext>
            </a:extLst>
          </p:cNvPr>
          <p:cNvSpPr txBox="1"/>
          <p:nvPr/>
        </p:nvSpPr>
        <p:spPr>
          <a:xfrm>
            <a:off x="1403095" y="1171868"/>
            <a:ext cx="2874062" cy="453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rgbClr val="000000"/>
                </a:solidFill>
                <a:cs typeface="+mn-ea"/>
                <a:sym typeface="+mn-lt"/>
              </a:rPr>
              <a:t>5.4.3 </a:t>
            </a:r>
            <a:r>
              <a:rPr lang="zh-CN" altLang="en-US" sz="2000" b="1" dirty="0">
                <a:solidFill>
                  <a:srgbClr val="000000"/>
                </a:solidFill>
                <a:cs typeface="+mn-ea"/>
                <a:sym typeface="+mn-lt"/>
              </a:rPr>
              <a:t>广义表的操作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56BD8E0-F180-4B33-87BB-A8C2024ABB90}"/>
              </a:ext>
            </a:extLst>
          </p:cNvPr>
          <p:cNvSpPr txBox="1"/>
          <p:nvPr/>
        </p:nvSpPr>
        <p:spPr>
          <a:xfrm>
            <a:off x="7511632" y="2701985"/>
            <a:ext cx="1527086" cy="1496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Leng(A) = 0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Leng(G) = 2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Leng(H) = 2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Leng(F) = 4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39FDBA9-F9BE-453A-BC74-81DCB4A82C59}"/>
              </a:ext>
            </a:extLst>
          </p:cNvPr>
          <p:cNvSpPr txBox="1"/>
          <p:nvPr/>
        </p:nvSpPr>
        <p:spPr>
          <a:xfrm>
            <a:off x="7526301" y="4397909"/>
            <a:ext cx="1592411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Head(G) = a</a:t>
            </a:r>
            <a:endParaRPr lang="en-US" altLang="zh-CN" sz="1800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C0A280A-FB54-430B-98F2-63780EA2BEE7}"/>
              </a:ext>
            </a:extLst>
          </p:cNvPr>
          <p:cNvSpPr txBox="1"/>
          <p:nvPr/>
        </p:nvSpPr>
        <p:spPr>
          <a:xfrm>
            <a:off x="7526301" y="4810640"/>
            <a:ext cx="2103812" cy="4165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Head(E) = 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a,b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F1CDE5D-8F1D-4208-B9C8-2F9AB14685AF}"/>
              </a:ext>
            </a:extLst>
          </p:cNvPr>
          <p:cNvSpPr txBox="1"/>
          <p:nvPr/>
        </p:nvSpPr>
        <p:spPr>
          <a:xfrm>
            <a:off x="7517369" y="5625373"/>
            <a:ext cx="27515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Tail(G) = (G) = ((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a,G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))</a:t>
            </a:r>
            <a:endParaRPr lang="zh-CN" altLang="en-US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DCD6396-0D75-4583-B377-973871EFDCBB}"/>
              </a:ext>
            </a:extLst>
          </p:cNvPr>
          <p:cNvSpPr txBox="1"/>
          <p:nvPr/>
        </p:nvSpPr>
        <p:spPr>
          <a:xfrm>
            <a:off x="7531481" y="5951844"/>
            <a:ext cx="19549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Tail(E) = (c,(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d,e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))</a:t>
            </a:r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6E34EE17-A655-40A4-A0DD-36EB43208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7</a:t>
            </a:fld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66056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4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4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17"/>
          <p:cNvSpPr/>
          <p:nvPr>
            <p:custDataLst>
              <p:tags r:id="rId2"/>
            </p:custDataLst>
          </p:nvPr>
        </p:nvSpPr>
        <p:spPr>
          <a:xfrm>
            <a:off x="1639937" y="2468646"/>
            <a:ext cx="3001999" cy="3001997"/>
          </a:xfrm>
          <a:prstGeom prst="ellipse">
            <a:avLst/>
          </a:prstGeom>
          <a:solidFill>
            <a:srgbClr val="FFC000"/>
          </a:solidFill>
          <a:ln w="381000" cap="rnd" cmpd="sng">
            <a:solidFill>
              <a:srgbClr val="FFFFFF">
                <a:lumMod val="75000"/>
                <a:alpha val="3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1" name="Oval 18"/>
          <p:cNvSpPr/>
          <p:nvPr>
            <p:custDataLst>
              <p:tags r:id="rId3"/>
            </p:custDataLst>
          </p:nvPr>
        </p:nvSpPr>
        <p:spPr>
          <a:xfrm>
            <a:off x="2004717" y="2833427"/>
            <a:ext cx="2272439" cy="2272439"/>
          </a:xfrm>
          <a:prstGeom prst="ellipse">
            <a:avLst/>
          </a:prstGeom>
          <a:solidFill>
            <a:srgbClr val="000000">
              <a:alpha val="52000"/>
            </a:srgbClr>
          </a:solidFill>
          <a:ln w="381000" cap="rnd" cmpd="sng">
            <a:solidFill>
              <a:srgbClr val="FFFFFF">
                <a:lumMod val="75000"/>
                <a:alpha val="1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52" name="Oval 19"/>
          <p:cNvSpPr/>
          <p:nvPr>
            <p:custDataLst>
              <p:tags r:id="rId4"/>
            </p:custDataLst>
          </p:nvPr>
        </p:nvSpPr>
        <p:spPr>
          <a:xfrm>
            <a:off x="2370808" y="3199517"/>
            <a:ext cx="1540259" cy="1540259"/>
          </a:xfrm>
          <a:prstGeom prst="ellipse">
            <a:avLst/>
          </a:prstGeom>
          <a:ln w="381000" cap="rnd" cmpd="sng">
            <a:solidFill>
              <a:srgbClr val="FFFFFF">
                <a:lumMod val="75000"/>
                <a:alpha val="3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3" name="Oval 20"/>
          <p:cNvSpPr/>
          <p:nvPr>
            <p:custDataLst>
              <p:tags r:id="rId5"/>
            </p:custDataLst>
          </p:nvPr>
        </p:nvSpPr>
        <p:spPr>
          <a:xfrm>
            <a:off x="1276094" y="2104804"/>
            <a:ext cx="3729685" cy="3729685"/>
          </a:xfrm>
          <a:prstGeom prst="ellipse">
            <a:avLst/>
          </a:prstGeom>
          <a:ln w="381000" cap="rnd" cmpd="sng">
            <a:solidFill>
              <a:srgbClr val="FFFFFF">
                <a:lumMod val="75000"/>
                <a:alpha val="1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4" name="Arc 21"/>
          <p:cNvSpPr/>
          <p:nvPr>
            <p:custDataLst>
              <p:tags r:id="rId6"/>
            </p:custDataLst>
          </p:nvPr>
        </p:nvSpPr>
        <p:spPr>
          <a:xfrm>
            <a:off x="2497808" y="3326517"/>
            <a:ext cx="1540259" cy="1540259"/>
          </a:xfrm>
          <a:prstGeom prst="arc">
            <a:avLst>
              <a:gd name="adj1" fmla="val 16199997"/>
              <a:gd name="adj2" fmla="val 3240000"/>
            </a:avLst>
          </a:prstGeom>
          <a:ln w="381000" cap="rnd" cmpd="sng">
            <a:solidFill>
              <a:srgbClr val="FF8400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5" name="Arc 22"/>
          <p:cNvSpPr/>
          <p:nvPr>
            <p:custDataLst>
              <p:tags r:id="rId7"/>
            </p:custDataLst>
          </p:nvPr>
        </p:nvSpPr>
        <p:spPr>
          <a:xfrm>
            <a:off x="2131717" y="2960427"/>
            <a:ext cx="2272439" cy="2272439"/>
          </a:xfrm>
          <a:prstGeom prst="arc">
            <a:avLst>
              <a:gd name="adj1" fmla="val 16199997"/>
              <a:gd name="adj2" fmla="val 1080000"/>
            </a:avLst>
          </a:prstGeom>
          <a:ln w="381000" cap="rnd" cmpd="sng">
            <a:solidFill>
              <a:srgbClr val="FF6000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6" name="Arc 23"/>
          <p:cNvSpPr/>
          <p:nvPr>
            <p:custDataLst>
              <p:tags r:id="rId8"/>
            </p:custDataLst>
          </p:nvPr>
        </p:nvSpPr>
        <p:spPr>
          <a:xfrm>
            <a:off x="1766937" y="2595646"/>
            <a:ext cx="3001999" cy="3001997"/>
          </a:xfrm>
          <a:prstGeom prst="arc">
            <a:avLst>
              <a:gd name="adj1" fmla="val 16199997"/>
              <a:gd name="adj2" fmla="val 20520000"/>
            </a:avLst>
          </a:prstGeom>
          <a:ln w="381000" cap="rnd" cmpd="sng">
            <a:solidFill>
              <a:srgbClr val="FF4200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7" name="Arc 24"/>
          <p:cNvSpPr/>
          <p:nvPr>
            <p:custDataLst>
              <p:tags r:id="rId9"/>
            </p:custDataLst>
          </p:nvPr>
        </p:nvSpPr>
        <p:spPr>
          <a:xfrm>
            <a:off x="1403094" y="2231804"/>
            <a:ext cx="3729685" cy="3729685"/>
          </a:xfrm>
          <a:prstGeom prst="arc">
            <a:avLst>
              <a:gd name="adj1" fmla="val 16199997"/>
              <a:gd name="adj2" fmla="val 18360000"/>
            </a:avLst>
          </a:prstGeom>
          <a:ln w="381000" cap="rnd" cmpd="sng">
            <a:solidFill>
              <a:srgbClr val="FF170C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64" name="TextBox 31"/>
          <p:cNvSpPr txBox="1"/>
          <p:nvPr>
            <p:custDataLst>
              <p:tags r:id="rId10"/>
            </p:custDataLst>
          </p:nvPr>
        </p:nvSpPr>
        <p:spPr>
          <a:xfrm>
            <a:off x="8522715" y="2106507"/>
            <a:ext cx="7969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latin typeface="Calibri Light" panose="020F0302020204030204" charset="0"/>
              </a:rPr>
              <a:t>10%</a:t>
            </a:r>
          </a:p>
        </p:txBody>
      </p:sp>
      <p:sp>
        <p:nvSpPr>
          <p:cNvPr id="67" name="TextBox 34"/>
          <p:cNvSpPr txBox="1"/>
          <p:nvPr>
            <p:custDataLst>
              <p:tags r:id="rId11"/>
            </p:custDataLst>
          </p:nvPr>
        </p:nvSpPr>
        <p:spPr>
          <a:xfrm>
            <a:off x="8522715" y="3261572"/>
            <a:ext cx="7969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latin typeface="Calibri Light" panose="020F0302020204030204" charset="0"/>
              </a:rPr>
              <a:t>2%</a:t>
            </a:r>
          </a:p>
        </p:txBody>
      </p:sp>
      <p:sp>
        <p:nvSpPr>
          <p:cNvPr id="70" name="TextBox 37"/>
          <p:cNvSpPr txBox="1"/>
          <p:nvPr>
            <p:custDataLst>
              <p:tags r:id="rId12"/>
            </p:custDataLst>
          </p:nvPr>
        </p:nvSpPr>
        <p:spPr>
          <a:xfrm>
            <a:off x="8339052" y="5013267"/>
            <a:ext cx="7969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FFFF"/>
                </a:solidFill>
                <a:latin typeface="Calibri Light" panose="020F0302020204030204" charset="0"/>
              </a:rPr>
              <a:t>30%</a:t>
            </a:r>
          </a:p>
        </p:txBody>
      </p:sp>
      <p:sp>
        <p:nvSpPr>
          <p:cNvPr id="41" name="矩形 40"/>
          <p:cNvSpPr/>
          <p:nvPr>
            <p:custDataLst>
              <p:tags r:id="rId13"/>
            </p:custDataLst>
          </p:nvPr>
        </p:nvSpPr>
        <p:spPr>
          <a:xfrm>
            <a:off x="7667781" y="2574916"/>
            <a:ext cx="13541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pc="150" dirty="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spc="150" dirty="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571493C4-E3C0-4E81-BC2E-B4582338A925}"/>
              </a:ext>
            </a:extLst>
          </p:cNvPr>
          <p:cNvSpPr txBox="1"/>
          <p:nvPr/>
        </p:nvSpPr>
        <p:spPr>
          <a:xfrm>
            <a:off x="774577" y="375733"/>
            <a:ext cx="5961503" cy="5979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solidFill>
                  <a:srgbClr val="FF0000"/>
                </a:solidFill>
                <a:cs typeface="+mn-ea"/>
                <a:sym typeface="+mn-lt"/>
              </a:rPr>
              <a:t>*</a:t>
            </a:r>
            <a:r>
              <a:rPr lang="zh-CN" altLang="zh-CN" sz="2400" b="1" dirty="0">
                <a:solidFill>
                  <a:srgbClr val="000000"/>
                </a:solidFill>
                <a:cs typeface="+mn-ea"/>
                <a:sym typeface="+mn-lt"/>
              </a:rPr>
              <a:t>5.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4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广义表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(generalized list)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，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列表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(</a:t>
            </a:r>
            <a:r>
              <a:rPr lang="en-US" altLang="zh-CN" sz="2400" b="1" dirty="0">
                <a:solidFill>
                  <a:srgbClr val="FF0000"/>
                </a:solidFill>
                <a:cs typeface="+mn-ea"/>
                <a:sym typeface="+mn-lt"/>
              </a:rPr>
              <a:t>lists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)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591EC200-5EE3-443A-845A-B4C2D687C37A}"/>
              </a:ext>
            </a:extLst>
          </p:cNvPr>
          <p:cNvSpPr txBox="1"/>
          <p:nvPr/>
        </p:nvSpPr>
        <p:spPr>
          <a:xfrm>
            <a:off x="5115623" y="973654"/>
            <a:ext cx="5586459" cy="3297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求第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i</a:t>
            </a:r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个元素：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GetElem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LS,i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) = 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ei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    1≤i≤n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     I = ((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a,b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),c,( ),(d))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     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GetElem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(I,1) = 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a,b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)    Get(I,2) = C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     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GetElem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(I,3) = ( )        Get(I,4) = (d)</a:t>
            </a:r>
          </a:p>
          <a:p>
            <a:pPr marL="285750" indent="-28575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求深度： 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Depth(LS) --- LS</a:t>
            </a:r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所含括号的层数</a:t>
            </a:r>
            <a:endParaRPr lang="en-US" altLang="zh-CN" dirty="0">
              <a:solidFill>
                <a:srgbClr val="000000"/>
              </a:solidFill>
              <a:cs typeface="+mn-ea"/>
              <a:sym typeface="+mn-lt"/>
            </a:endParaRP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     A = ( ) 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     E = ((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a,b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),c,(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d,e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))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     H = (( ),(( ),( ))) </a:t>
            </a:r>
          </a:p>
          <a:p>
            <a:pPr marL="285750" indent="-28575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插入：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InsertFirst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(</a:t>
            </a:r>
            <a:r>
              <a:rPr lang="en-US" altLang="zh-CN" dirty="0" err="1">
                <a:solidFill>
                  <a:srgbClr val="000000"/>
                </a:solidFill>
                <a:cs typeface="+mn-ea"/>
                <a:sym typeface="+mn-lt"/>
              </a:rPr>
              <a:t>LS,e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) --- e</a:t>
            </a:r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插入</a:t>
            </a: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LS</a:t>
            </a:r>
            <a:r>
              <a:rPr lang="zh-CN" altLang="en-US" dirty="0">
                <a:solidFill>
                  <a:srgbClr val="000000"/>
                </a:solidFill>
                <a:cs typeface="+mn-ea"/>
                <a:sym typeface="+mn-lt"/>
              </a:rPr>
              <a:t>的第一个位置</a:t>
            </a:r>
            <a:endParaRPr lang="en-US" altLang="zh-CN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0540CCD-EB00-4B9D-8C40-2AF186430424}"/>
              </a:ext>
            </a:extLst>
          </p:cNvPr>
          <p:cNvSpPr txBox="1"/>
          <p:nvPr/>
        </p:nvSpPr>
        <p:spPr>
          <a:xfrm>
            <a:off x="1403095" y="1171868"/>
            <a:ext cx="2874062" cy="453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rgbClr val="000000"/>
                </a:solidFill>
                <a:cs typeface="+mn-ea"/>
                <a:sym typeface="+mn-lt"/>
              </a:rPr>
              <a:t>5.4.3 </a:t>
            </a:r>
            <a:r>
              <a:rPr lang="zh-CN" altLang="en-US" sz="2000" b="1" dirty="0">
                <a:solidFill>
                  <a:srgbClr val="000000"/>
                </a:solidFill>
                <a:cs typeface="+mn-ea"/>
                <a:sym typeface="+mn-lt"/>
              </a:rPr>
              <a:t>广义表的操作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654AC26-36C8-4D5D-B191-04801F552258}"/>
              </a:ext>
            </a:extLst>
          </p:cNvPr>
          <p:cNvSpPr txBox="1"/>
          <p:nvPr/>
        </p:nvSpPr>
        <p:spPr>
          <a:xfrm>
            <a:off x="7480670" y="2756946"/>
            <a:ext cx="1814771" cy="4165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Depth(A) = 1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58C4ACD-9B0C-454A-BD05-B2F246CA82EB}"/>
              </a:ext>
            </a:extLst>
          </p:cNvPr>
          <p:cNvSpPr txBox="1"/>
          <p:nvPr/>
        </p:nvSpPr>
        <p:spPr>
          <a:xfrm>
            <a:off x="7480670" y="3164668"/>
            <a:ext cx="20840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cs typeface="+mn-ea"/>
                <a:sym typeface="+mn-lt"/>
              </a:rPr>
              <a:t>Depth(E) = 2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7C6051B-7213-4F16-ABEE-6D177EEAD917}"/>
              </a:ext>
            </a:extLst>
          </p:cNvPr>
          <p:cNvSpPr txBox="1"/>
          <p:nvPr/>
        </p:nvSpPr>
        <p:spPr>
          <a:xfrm>
            <a:off x="7477267" y="3520521"/>
            <a:ext cx="17180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Depth(H) = 3</a:t>
            </a:r>
            <a:endParaRPr lang="zh-CN" alt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BED6F01F-E04D-4121-976A-6378FF0AFCF3}"/>
              </a:ext>
            </a:extLst>
          </p:cNvPr>
          <p:cNvSpPr txBox="1"/>
          <p:nvPr/>
        </p:nvSpPr>
        <p:spPr>
          <a:xfrm>
            <a:off x="5242622" y="4182967"/>
            <a:ext cx="6096000" cy="2577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设 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 = ( )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执行：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InsertFirst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(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A,a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)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；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得： 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 = (a)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执行：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InsertFirst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(A,(b,(c)))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；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得： 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 = ((b,(c)),a)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执行：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InsertFirst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(A,( ))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；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得：  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 = (( ),(b,(c)),a)</a:t>
            </a:r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00975E0-CA06-4BE9-8CA4-94EA69040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8</a:t>
            </a:fld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35795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6" grpId="0"/>
      <p:bldP spid="28" grpId="0"/>
      <p:bldP spid="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Box 2">
            <a:extLst>
              <a:ext uri="{FF2B5EF4-FFF2-40B4-BE49-F238E27FC236}">
                <a16:creationId xmlns:a16="http://schemas.microsoft.com/office/drawing/2014/main" id="{C2A74BD5-E92C-4ADD-82EF-CA8820F7FB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3760" y="1018587"/>
            <a:ext cx="8229600" cy="14974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285750" indent="-28575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广义表的元素具有不同结构，既可以是原子，也可以是广义表，所以会有</a:t>
            </a:r>
            <a:r>
              <a:rPr lang="zh-CN" altLang="en-US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原子结点和列表结点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。</a:t>
            </a:r>
            <a:endParaRPr lang="en-US" altLang="zh-CN" sz="1800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285750" indent="-28575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u"/>
            </a:pP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每个元素所需的空间大小无法统一，所以很难用顺序存储结构表示，通常采用</a:t>
            </a:r>
            <a:r>
              <a:rPr lang="zh-CN" altLang="en-US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链式结构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表示。</a:t>
            </a:r>
          </a:p>
        </p:txBody>
      </p:sp>
      <p:graphicFrame>
        <p:nvGraphicFramePr>
          <p:cNvPr id="27" name="Group 3">
            <a:extLst>
              <a:ext uri="{FF2B5EF4-FFF2-40B4-BE49-F238E27FC236}">
                <a16:creationId xmlns:a16="http://schemas.microsoft.com/office/drawing/2014/main" id="{01C0A9B2-3936-47AE-B0E9-D04BA4D981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0110447"/>
              </p:ext>
            </p:extLst>
          </p:nvPr>
        </p:nvGraphicFramePr>
        <p:xfrm>
          <a:off x="5936060" y="3060754"/>
          <a:ext cx="4545013" cy="457200"/>
        </p:xfrm>
        <a:graphic>
          <a:graphicData uri="http://schemas.openxmlformats.org/drawingml/2006/table">
            <a:tbl>
              <a:tblPr/>
              <a:tblGrid>
                <a:gridCol w="13763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4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00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tag=1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hp(</a:t>
                      </a:r>
                      <a:r>
                        <a:rPr kumimoji="1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表头）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tp</a:t>
                      </a: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(</a:t>
                      </a:r>
                      <a:r>
                        <a:rPr kumimoji="1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表尾</a:t>
                      </a: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8" name="Group 13">
            <a:extLst>
              <a:ext uri="{FF2B5EF4-FFF2-40B4-BE49-F238E27FC236}">
                <a16:creationId xmlns:a16="http://schemas.microsoft.com/office/drawing/2014/main" id="{F277D2F1-FA2C-4A30-A005-113506C372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9967656"/>
              </p:ext>
            </p:extLst>
          </p:nvPr>
        </p:nvGraphicFramePr>
        <p:xfrm>
          <a:off x="1987100" y="3059457"/>
          <a:ext cx="2882900" cy="457200"/>
        </p:xfrm>
        <a:graphic>
          <a:graphicData uri="http://schemas.openxmlformats.org/drawingml/2006/table">
            <a:tbl>
              <a:tblPr/>
              <a:tblGrid>
                <a:gridCol w="10810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18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7200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tag=0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atom(</a:t>
                      </a:r>
                      <a:r>
                        <a:rPr kumimoji="1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元素</a:t>
                      </a: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9" name="Text Box 21">
            <a:extLst>
              <a:ext uri="{FF2B5EF4-FFF2-40B4-BE49-F238E27FC236}">
                <a16:creationId xmlns:a16="http://schemas.microsoft.com/office/drawing/2014/main" id="{FB9C8513-D93A-4B79-841C-23FADA3008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10900" y="2526057"/>
            <a:ext cx="1981200" cy="41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原子结点</a:t>
            </a: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:</a:t>
            </a:r>
          </a:p>
        </p:txBody>
      </p:sp>
      <p:sp>
        <p:nvSpPr>
          <p:cNvPr id="30" name="Text Box 22">
            <a:extLst>
              <a:ext uri="{FF2B5EF4-FFF2-40B4-BE49-F238E27FC236}">
                <a16:creationId xmlns:a16="http://schemas.microsoft.com/office/drawing/2014/main" id="{D479449F-71F4-4028-8FC2-84919DC687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8395" y="2521859"/>
            <a:ext cx="1981200" cy="41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列表结点</a:t>
            </a:r>
            <a:r>
              <a:rPr lang="en-US" altLang="zh-CN" sz="1800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:</a:t>
            </a:r>
          </a:p>
        </p:txBody>
      </p:sp>
      <p:sp>
        <p:nvSpPr>
          <p:cNvPr id="31" name="Text Box 23">
            <a:extLst>
              <a:ext uri="{FF2B5EF4-FFF2-40B4-BE49-F238E27FC236}">
                <a16:creationId xmlns:a16="http://schemas.microsoft.com/office/drawing/2014/main" id="{6BDA98C5-1035-47DD-80B2-D46EF6428E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77107" y="4464734"/>
            <a:ext cx="5683904" cy="2217017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typedef  struct 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GLNode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{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ElemTag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tag;  //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标志域，用以区分原子结点和表结点</a:t>
            </a:r>
            <a:endParaRPr lang="en-US" altLang="zh-CN" sz="1800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union { 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AtomType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atom;                                //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原子结点</a:t>
            </a:r>
            <a:endParaRPr lang="en-US" altLang="zh-CN" sz="1800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     struct { struct 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GLNode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*hp,*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tp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; }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ptr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; //</a:t>
            </a:r>
            <a:r>
              <a:rPr lang="zh-CN" altLang="en-US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表结点</a:t>
            </a:r>
            <a:endParaRPr lang="en-US" altLang="zh-CN" sz="1800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    }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} *</a:t>
            </a:r>
            <a:r>
              <a:rPr lang="en-US" altLang="zh-CN" sz="18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GList</a:t>
            </a:r>
            <a:r>
              <a:rPr lang="en-US" altLang="zh-CN" sz="18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;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10A75AB5-2225-460A-B978-B66E9CD23B8A}"/>
              </a:ext>
            </a:extLst>
          </p:cNvPr>
          <p:cNvSpPr txBox="1"/>
          <p:nvPr/>
        </p:nvSpPr>
        <p:spPr>
          <a:xfrm>
            <a:off x="978763" y="312135"/>
            <a:ext cx="6094520" cy="525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5.5 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广义表的存储结构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7E7E8E3-F1EC-4CE7-891A-C5A77A9A2584}"/>
              </a:ext>
            </a:extLst>
          </p:cNvPr>
          <p:cNvSpPr txBox="1"/>
          <p:nvPr/>
        </p:nvSpPr>
        <p:spPr>
          <a:xfrm>
            <a:off x="1822740" y="3648928"/>
            <a:ext cx="42471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原子结点：只有</a:t>
            </a:r>
            <a:r>
              <a:rPr lang="en-US" altLang="zh-CN" dirty="0"/>
              <a:t>2</a:t>
            </a:r>
            <a:r>
              <a:rPr lang="zh-CN" altLang="en-US" dirty="0"/>
              <a:t>个域，标志域与值域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DDDC8C2-D804-4DF4-BB9A-A712B52BBEC9}"/>
              </a:ext>
            </a:extLst>
          </p:cNvPr>
          <p:cNvSpPr txBox="1"/>
          <p:nvPr/>
        </p:nvSpPr>
        <p:spPr>
          <a:xfrm>
            <a:off x="1822740" y="4076102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列表结点：有</a:t>
            </a:r>
            <a:r>
              <a:rPr lang="en-US" altLang="zh-CN" dirty="0"/>
              <a:t>3</a:t>
            </a:r>
            <a:r>
              <a:rPr lang="zh-CN" altLang="en-US" dirty="0"/>
              <a:t>个域，标志域、表头指针域与表尾指针域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15D09B5-9E12-405E-A0A1-80508C47FF1B}"/>
              </a:ext>
            </a:extLst>
          </p:cNvPr>
          <p:cNvSpPr txBox="1"/>
          <p:nvPr/>
        </p:nvSpPr>
        <p:spPr>
          <a:xfrm>
            <a:off x="1822740" y="3629628"/>
            <a:ext cx="6318162" cy="7772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/>
              <a:t>这种链式存储结构结构中，为了统一管理这</a:t>
            </a:r>
            <a:r>
              <a:rPr lang="en-US" altLang="zh-CN" dirty="0"/>
              <a:t>2</a:t>
            </a:r>
            <a:r>
              <a:rPr lang="zh-CN" altLang="en-US" dirty="0"/>
              <a:t>类结点，采用了 </a:t>
            </a:r>
            <a:r>
              <a:rPr lang="zh-CN" altLang="en-US" dirty="0">
                <a:solidFill>
                  <a:srgbClr val="FF0000"/>
                </a:solidFill>
              </a:rPr>
              <a:t>共用体（联合）</a:t>
            </a:r>
            <a:r>
              <a:rPr lang="zh-CN" altLang="en-US" dirty="0"/>
              <a:t>来定义广义表的</a:t>
            </a:r>
            <a:r>
              <a:rPr lang="zh-CN" altLang="en-US" dirty="0">
                <a:solidFill>
                  <a:srgbClr val="FF0000"/>
                </a:solidFill>
              </a:rPr>
              <a:t>结点类型</a:t>
            </a:r>
          </a:p>
        </p:txBody>
      </p:sp>
      <p:graphicFrame>
        <p:nvGraphicFramePr>
          <p:cNvPr id="14" name="Group 13">
            <a:extLst>
              <a:ext uri="{FF2B5EF4-FFF2-40B4-BE49-F238E27FC236}">
                <a16:creationId xmlns:a16="http://schemas.microsoft.com/office/drawing/2014/main" id="{96A9C415-8AB9-432C-9E24-F20E7145E4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1877148"/>
              </p:ext>
            </p:extLst>
          </p:nvPr>
        </p:nvGraphicFramePr>
        <p:xfrm>
          <a:off x="3595889" y="4971107"/>
          <a:ext cx="2882900" cy="457200"/>
        </p:xfrm>
        <a:graphic>
          <a:graphicData uri="http://schemas.openxmlformats.org/drawingml/2006/table">
            <a:tbl>
              <a:tblPr/>
              <a:tblGrid>
                <a:gridCol w="10810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18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7200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tag=0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atom(</a:t>
                      </a:r>
                      <a:r>
                        <a:rPr kumimoji="1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元素</a:t>
                      </a: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5" name="Group 3">
            <a:extLst>
              <a:ext uri="{FF2B5EF4-FFF2-40B4-BE49-F238E27FC236}">
                <a16:creationId xmlns:a16="http://schemas.microsoft.com/office/drawing/2014/main" id="{F3FEDCA5-D8D0-4141-91CF-ECA19DDF32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6171848"/>
              </p:ext>
            </p:extLst>
          </p:nvPr>
        </p:nvGraphicFramePr>
        <p:xfrm>
          <a:off x="3595889" y="4977559"/>
          <a:ext cx="4545013" cy="457200"/>
        </p:xfrm>
        <a:graphic>
          <a:graphicData uri="http://schemas.openxmlformats.org/drawingml/2006/table">
            <a:tbl>
              <a:tblPr/>
              <a:tblGrid>
                <a:gridCol w="13763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4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00"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tag=1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hp(</a:t>
                      </a:r>
                      <a:r>
                        <a:rPr kumimoji="1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表头）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kumimoji="1" sz="2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kumimoji="1" sz="24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9144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kumimoji="1" sz="20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3716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1828800" algn="l" defTabSz="914400" rtl="0" eaLnBrk="1" latinLnBrk="0" hangingPunct="1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7432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2004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657600" algn="l" defTabSz="914400" rtl="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 kumimoji="1" sz="1800" kern="1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</a:pPr>
                      <a:r>
                        <a:rPr kumimoji="1" lang="en-US" altLang="zh-CN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tp</a:t>
                      </a: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(</a:t>
                      </a:r>
                      <a:r>
                        <a:rPr kumimoji="1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表尾</a:t>
                      </a: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左大括号 3">
            <a:extLst>
              <a:ext uri="{FF2B5EF4-FFF2-40B4-BE49-F238E27FC236}">
                <a16:creationId xmlns:a16="http://schemas.microsoft.com/office/drawing/2014/main" id="{874DADE0-2DE4-483A-95EA-400D4766143F}"/>
              </a:ext>
            </a:extLst>
          </p:cNvPr>
          <p:cNvSpPr/>
          <p:nvPr/>
        </p:nvSpPr>
        <p:spPr>
          <a:xfrm rot="5400000">
            <a:off x="6151424" y="3920619"/>
            <a:ext cx="187262" cy="1855199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D757BDD-B6B0-4599-80DD-B6B44F34ADFB}"/>
              </a:ext>
            </a:extLst>
          </p:cNvPr>
          <p:cNvSpPr txBox="1"/>
          <p:nvPr/>
        </p:nvSpPr>
        <p:spPr>
          <a:xfrm>
            <a:off x="5994156" y="4429177"/>
            <a:ext cx="12903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>
                <a:solidFill>
                  <a:srgbClr val="FF0000"/>
                </a:solidFill>
              </a:rPr>
              <a:t>ptr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FBFA49-8132-4F1C-A909-77B6EE596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9</a:t>
            </a:fld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49579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1" grpId="0" animBg="1"/>
      <p:bldP spid="10" grpId="0"/>
      <p:bldP spid="10" grpId="1"/>
      <p:bldP spid="12" grpId="0"/>
      <p:bldP spid="12" grpId="1"/>
      <p:bldP spid="13" grpId="0"/>
      <p:bldP spid="4" grpId="0" animBg="1"/>
      <p:bldP spid="4" grpId="1" animBg="1"/>
      <p:bldP spid="4" grpId="2" animBg="1"/>
      <p:bldP spid="18" grpId="0"/>
      <p:bldP spid="18" grpId="1"/>
      <p:bldP spid="18" grpId="2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background"/>
  <p:tag name="KSO_WM_TEMPLATE_INDEX" val="2019171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i"/>
  <p:tag name="KSO_WM_UNIT_INDEX" val="1_3_2_1"/>
  <p:tag name="KSO_WM_UNIT_ID" val="diagram20194925_1*ε_h_h_i*1_3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16"/>
  <p:tag name="KSO_WM_UNIT_DIAGRAM_NUM_VALUE" val="30"/>
  <p:tag name="KSO_WM_UNIT_DIAGRAM_NUMVISUAL_BIND_NUMID" val="3dc055e8-3bd4-4639-b6c7-71d260b096d0"/>
  <p:tag name="KSO_WM_UNIT_DIAGRAM_SUBTYPE" val="o"/>
  <p:tag name="KSO_WM_UNIT_LINE_FORE_SCHEMECOLOR_INDEX" val="7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i"/>
  <p:tag name="KSO_WM_UNIT_INDEX" val="1_2_2_1"/>
  <p:tag name="KSO_WM_UNIT_ID" val="diagram20194925_1*ε_h_h_i*1_2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16"/>
  <p:tag name="KSO_WM_UNIT_DIAGRAM_NUM_VALUE" val="20"/>
  <p:tag name="KSO_WM_UNIT_DIAGRAM_NUMVISUAL_BIND_NUMID" val="f9808e45-0ea5-489a-8c59-5615e5e6118e"/>
  <p:tag name="KSO_WM_UNIT_DIAGRAM_SUBTYPE" val="o"/>
  <p:tag name="KSO_WM_UNIT_LINE_FORE_SCHEMECOLOR_INDEX" val="6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NUMVISUAL_CHANGE_MODES" val="16"/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UNIT_DIAGRAM_NUM_VALUE" val="10"/>
  <p:tag name="KSO_WM_UNIT_DIAGRAM_NUMVISUAL_BIND_NUMID" val="b8f983dc-8233-481c-9e7b-6ae4a12da9ae"/>
  <p:tag name="KSO_WM_DIAGRAM_GROUP_CODE" val="ε1-1"/>
  <p:tag name="KSO_WM_UNIT_TYPE" val="ε_h_h_i"/>
  <p:tag name="KSO_WM_UNIT_INDEX" val="1_1_2_1"/>
  <p:tag name="KSO_WM_UNIT_ID" val="diagram20194925_1*ε_h_h_i*1_1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SUBTYPE" val="o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NUMVISUAL_CHANGE_MODES" val="32"/>
  <p:tag name="KSO_WM_UNIT_DIAGRAM_MAX_ITEM_COUNT" val="4"/>
  <p:tag name="KSO_WM_UNIT_PRESET_TEXT" val="10%"/>
  <p:tag name="KSO_WM_UNIT_NOCLEAR" val="0"/>
  <p:tag name="KSO_WM_UNIT_VALUE" val="1"/>
  <p:tag name="KSO_WM_UNIT_HIGHLIGHT" val="0"/>
  <p:tag name="KSO_WM_UNIT_COMPATIBLE" val="0"/>
  <p:tag name="KSO_WM_UNIT_DIAGRAM_ISNUMVISUAL" val="1"/>
  <p:tag name="KSO_WM_UNIT_DIAGRAM_ISREFERUNIT" val="0"/>
  <p:tag name="KSO_WM_UNIT_DIAGRAM_NUM_VALUE" val="10"/>
  <p:tag name="KSO_WM_UNIT_DIAGRAM_NUMVISUAL_BIND_NUMID" val="b8f983dc-8233-481c-9e7b-6ae4a12da9ae"/>
  <p:tag name="KSO_WM_DIAGRAM_GROUP_CODE" val="ε1-1"/>
  <p:tag name="KSO_WM_UNIT_TYPE" val="ε_h_h_f"/>
  <p:tag name="KSO_WM_UNIT_INDEX" val="1_1_1_1"/>
  <p:tag name="KSO_WM_UNIT_ID" val="diagram20194925_1*ε_h_h_f*1_1_1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NOCLEAR" val="0"/>
  <p:tag name="KSO_WM_UNIT_VALUE" val="1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f"/>
  <p:tag name="KSO_WM_UNIT_INDEX" val="1_2_1_1"/>
  <p:tag name="KSO_WM_UNIT_ID" val="diagram20194925_1*ε_h_h_f*1_2_1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32"/>
  <p:tag name="KSO_WM_UNIT_PRESET_TEXT" val="20%"/>
  <p:tag name="KSO_WM_UNIT_DIAGRAM_NUM_VALUE" val="20"/>
  <p:tag name="KSO_WM_UNIT_DIAGRAM_NUMVISUAL_BIND_NUMID" val="f9808e45-0ea5-489a-8c59-5615e5e6118e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NOCLEAR" val="0"/>
  <p:tag name="KSO_WM_UNIT_VALUE" val="1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f"/>
  <p:tag name="KSO_WM_UNIT_INDEX" val="1_3_1_1"/>
  <p:tag name="KSO_WM_UNIT_ID" val="diagram20194925_1*ε_h_h_f*1_3_1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32"/>
  <p:tag name="KSO_WM_UNIT_PRESET_TEXT" val="30%"/>
  <p:tag name="KSO_WM_UNIT_DIAGRAM_NUM_VALUE" val="30"/>
  <p:tag name="KSO_WM_UNIT_DIAGRAM_NUMVISUAL_BIND_NUMID" val="3dc055e8-3bd4-4639-b6c7-71d260b096d0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NOCLEAR" val="0"/>
  <p:tag name="KSO_WM_UNIT_VALUE" val="1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f"/>
  <p:tag name="KSO_WM_UNIT_INDEX" val="1_4_1_1"/>
  <p:tag name="KSO_WM_UNIT_ID" val="diagram20194925_1*ε_h_h_f*1_4_1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32"/>
  <p:tag name="KSO_WM_UNIT_PRESET_TEXT" val="40%"/>
  <p:tag name="KSO_WM_UNIT_DIAGRAM_NUM_VALUE" val="40"/>
  <p:tag name="KSO_WM_UNIT_DIAGRAM_NUMVISUAL_BIND_NUMID" val="b0d48883-9caf-4ee3-a2b7-946364db88c2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a"/>
  <p:tag name="KSO_WM_UNIT_INDEX" val="1_1_1"/>
  <p:tag name="KSO_WM_UNIT_ID" val="diagram20194925_1*ε_h_a*1_1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PRESET_TEXT" val="第一季度业务"/>
  <p:tag name="KSO_WM_UNIT_VALUE" val="6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a"/>
  <p:tag name="KSO_WM_UNIT_INDEX" val="1_2_1"/>
  <p:tag name="KSO_WM_UNIT_ID" val="diagram20194925_1*ε_h_a*1_2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PRESET_TEXT" val="第二季度业务"/>
  <p:tag name="KSO_WM_UNIT_VALUE" val="6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a"/>
  <p:tag name="KSO_WM_UNIT_INDEX" val="1_3_1"/>
  <p:tag name="KSO_WM_UNIT_ID" val="diagram20194925_1*ε_h_a*1_3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PRESET_TEXT" val="第三季度业务"/>
  <p:tag name="KSO_WM_UNIT_VALUE" val="6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a"/>
  <p:tag name="KSO_WM_UNIT_INDEX" val="1_4_1"/>
  <p:tag name="KSO_WM_UNIT_ID" val="diagram20194925_1*ε_h_a*1_4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VALUE" val="6"/>
  <p:tag name="KSO_WM_UNIT_PRESET_TEXT" val="第四季度业务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2_1"/>
  <p:tag name="KSO_WM_UNIT_ID" val="diagram20194925_1*ε_h_i*1_2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3_1"/>
  <p:tag name="KSO_WM_UNIT_ID" val="diagram20194925_1*ε_h_i*1_3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4_1"/>
  <p:tag name="KSO_WM_UNIT_ID" val="diagram20194925_1*ε_h_i*1_4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1_1"/>
  <p:tag name="KSO_WM_UNIT_ID" val="diagram20194925_1*ε_h_i*1_1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i"/>
  <p:tag name="KSO_WM_UNIT_INDEX" val="1_4_2_1"/>
  <p:tag name="KSO_WM_UNIT_ID" val="diagram20194925_1*ε_h_h_i*1_4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16"/>
  <p:tag name="KSO_WM_UNIT_DIAGRAM_NUM_VALUE" val="40"/>
  <p:tag name="KSO_WM_UNIT_DIAGRAM_NUMVISUAL_BIND_NUMID" val="b0d48883-9caf-4ee3-a2b7-946364db88c2"/>
  <p:tag name="KSO_WM_UNIT_DIAGRAM_SUBTYPE" val="o"/>
  <p:tag name="KSO_WM_UNIT_LINE_FORE_SCHEMECOLOR_INDEX" val="8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i"/>
  <p:tag name="KSO_WM_UNIT_INDEX" val="1_3_2_1"/>
  <p:tag name="KSO_WM_UNIT_ID" val="diagram20194925_1*ε_h_h_i*1_3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16"/>
  <p:tag name="KSO_WM_UNIT_DIAGRAM_NUM_VALUE" val="30"/>
  <p:tag name="KSO_WM_UNIT_DIAGRAM_NUMVISUAL_BIND_NUMID" val="3dc055e8-3bd4-4639-b6c7-71d260b096d0"/>
  <p:tag name="KSO_WM_UNIT_DIAGRAM_SUBTYPE" val="o"/>
  <p:tag name="KSO_WM_UNIT_LINE_FORE_SCHEMECOLOR_INDEX" val="7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i"/>
  <p:tag name="KSO_WM_UNIT_INDEX" val="1_2_2_1"/>
  <p:tag name="KSO_WM_UNIT_ID" val="diagram20194925_1*ε_h_h_i*1_2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16"/>
  <p:tag name="KSO_WM_UNIT_DIAGRAM_NUM_VALUE" val="20"/>
  <p:tag name="KSO_WM_UNIT_DIAGRAM_NUMVISUAL_BIND_NUMID" val="f9808e45-0ea5-489a-8c59-5615e5e6118e"/>
  <p:tag name="KSO_WM_UNIT_DIAGRAM_SUBTYPE" val="o"/>
  <p:tag name="KSO_WM_UNIT_LINE_FORE_SCHEMECOLOR_INDEX" val="6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NUMVISUAL_CHANGE_MODES" val="16"/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UNIT_DIAGRAM_NUM_VALUE" val="10"/>
  <p:tag name="KSO_WM_UNIT_DIAGRAM_NUMVISUAL_BIND_NUMID" val="b8f983dc-8233-481c-9e7b-6ae4a12da9ae"/>
  <p:tag name="KSO_WM_DIAGRAM_GROUP_CODE" val="ε1-1"/>
  <p:tag name="KSO_WM_UNIT_TYPE" val="ε_h_h_i"/>
  <p:tag name="KSO_WM_UNIT_INDEX" val="1_1_2_1"/>
  <p:tag name="KSO_WM_UNIT_ID" val="diagram20194925_1*ε_h_h_i*1_1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SUBTYPE" val="o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NUMVISUAL_CHANGE_MODES" val="32"/>
  <p:tag name="KSO_WM_UNIT_DIAGRAM_MAX_ITEM_COUNT" val="4"/>
  <p:tag name="KSO_WM_UNIT_PRESET_TEXT" val="10%"/>
  <p:tag name="KSO_WM_UNIT_NOCLEAR" val="0"/>
  <p:tag name="KSO_WM_UNIT_VALUE" val="1"/>
  <p:tag name="KSO_WM_UNIT_HIGHLIGHT" val="0"/>
  <p:tag name="KSO_WM_UNIT_COMPATIBLE" val="0"/>
  <p:tag name="KSO_WM_UNIT_DIAGRAM_ISNUMVISUAL" val="1"/>
  <p:tag name="KSO_WM_UNIT_DIAGRAM_ISREFERUNIT" val="0"/>
  <p:tag name="KSO_WM_UNIT_DIAGRAM_NUM_VALUE" val="10"/>
  <p:tag name="KSO_WM_UNIT_DIAGRAM_NUMVISUAL_BIND_NUMID" val="b8f983dc-8233-481c-9e7b-6ae4a12da9ae"/>
  <p:tag name="KSO_WM_DIAGRAM_GROUP_CODE" val="ε1-1"/>
  <p:tag name="KSO_WM_UNIT_TYPE" val="ε_h_h_f"/>
  <p:tag name="KSO_WM_UNIT_INDEX" val="1_1_1_1"/>
  <p:tag name="KSO_WM_UNIT_ID" val="diagram20194925_1*ε_h_h_f*1_1_1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NOCLEAR" val="0"/>
  <p:tag name="KSO_WM_UNIT_VALUE" val="1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f"/>
  <p:tag name="KSO_WM_UNIT_INDEX" val="1_2_1_1"/>
  <p:tag name="KSO_WM_UNIT_ID" val="diagram20194925_1*ε_h_h_f*1_2_1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32"/>
  <p:tag name="KSO_WM_UNIT_PRESET_TEXT" val="20%"/>
  <p:tag name="KSO_WM_UNIT_DIAGRAM_NUM_VALUE" val="20"/>
  <p:tag name="KSO_WM_UNIT_DIAGRAM_NUMVISUAL_BIND_NUMID" val="f9808e45-0ea5-489a-8c59-5615e5e6118e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NOCLEAR" val="0"/>
  <p:tag name="KSO_WM_UNIT_VALUE" val="1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f"/>
  <p:tag name="KSO_WM_UNIT_INDEX" val="1_3_1_1"/>
  <p:tag name="KSO_WM_UNIT_ID" val="diagram20194925_1*ε_h_h_f*1_3_1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32"/>
  <p:tag name="KSO_WM_UNIT_PRESET_TEXT" val="30%"/>
  <p:tag name="KSO_WM_UNIT_DIAGRAM_NUM_VALUE" val="30"/>
  <p:tag name="KSO_WM_UNIT_DIAGRAM_NUMVISUAL_BIND_NUMID" val="3dc055e8-3bd4-4639-b6c7-71d260b096d0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a"/>
  <p:tag name="KSO_WM_UNIT_INDEX" val="1_1_1"/>
  <p:tag name="KSO_WM_UNIT_ID" val="diagram20194925_1*ε_h_a*1_1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PRESET_TEXT" val="第一季度业务"/>
  <p:tag name="KSO_WM_UNIT_VALUE" val="6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2_1"/>
  <p:tag name="KSO_WM_UNIT_ID" val="diagram20194925_1*ε_h_i*1_2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3_1"/>
  <p:tag name="KSO_WM_UNIT_ID" val="diagram20194925_1*ε_h_i*1_3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4_1"/>
  <p:tag name="KSO_WM_UNIT_ID" val="diagram20194925_1*ε_h_i*1_4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1_1"/>
  <p:tag name="KSO_WM_UNIT_ID" val="diagram20194925_1*ε_h_i*1_1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i"/>
  <p:tag name="KSO_WM_UNIT_INDEX" val="1_4_2_1"/>
  <p:tag name="KSO_WM_UNIT_ID" val="diagram20194925_1*ε_h_h_i*1_4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16"/>
  <p:tag name="KSO_WM_UNIT_DIAGRAM_NUM_VALUE" val="40"/>
  <p:tag name="KSO_WM_UNIT_DIAGRAM_NUMVISUAL_BIND_NUMID" val="b0d48883-9caf-4ee3-a2b7-946364db88c2"/>
  <p:tag name="KSO_WM_UNIT_DIAGRAM_SUBTYPE" val="o"/>
  <p:tag name="KSO_WM_UNIT_LINE_FORE_SCHEMECOLOR_INDEX" val="8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i"/>
  <p:tag name="KSO_WM_UNIT_INDEX" val="1_3_2_1"/>
  <p:tag name="KSO_WM_UNIT_ID" val="diagram20194925_1*ε_h_h_i*1_3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16"/>
  <p:tag name="KSO_WM_UNIT_DIAGRAM_NUM_VALUE" val="30"/>
  <p:tag name="KSO_WM_UNIT_DIAGRAM_NUMVISUAL_BIND_NUMID" val="3dc055e8-3bd4-4639-b6c7-71d260b096d0"/>
  <p:tag name="KSO_WM_UNIT_DIAGRAM_SUBTYPE" val="o"/>
  <p:tag name="KSO_WM_UNIT_LINE_FORE_SCHEMECOLOR_INDEX" val="7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i"/>
  <p:tag name="KSO_WM_UNIT_INDEX" val="1_2_2_1"/>
  <p:tag name="KSO_WM_UNIT_ID" val="diagram20194925_1*ε_h_h_i*1_2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16"/>
  <p:tag name="KSO_WM_UNIT_DIAGRAM_NUM_VALUE" val="20"/>
  <p:tag name="KSO_WM_UNIT_DIAGRAM_NUMVISUAL_BIND_NUMID" val="f9808e45-0ea5-489a-8c59-5615e5e6118e"/>
  <p:tag name="KSO_WM_UNIT_DIAGRAM_SUBTYPE" val="o"/>
  <p:tag name="KSO_WM_UNIT_LINE_FORE_SCHEMECOLOR_INDEX" val="6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NUMVISUAL_CHANGE_MODES" val="16"/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UNIT_DIAGRAM_NUM_VALUE" val="10"/>
  <p:tag name="KSO_WM_UNIT_DIAGRAM_NUMVISUAL_BIND_NUMID" val="b8f983dc-8233-481c-9e7b-6ae4a12da9ae"/>
  <p:tag name="KSO_WM_DIAGRAM_GROUP_CODE" val="ε1-1"/>
  <p:tag name="KSO_WM_UNIT_TYPE" val="ε_h_h_i"/>
  <p:tag name="KSO_WM_UNIT_INDEX" val="1_1_2_1"/>
  <p:tag name="KSO_WM_UNIT_ID" val="diagram20194925_1*ε_h_h_i*1_1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SUBTYPE" val="o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NUMVISUAL_CHANGE_MODES" val="32"/>
  <p:tag name="KSO_WM_UNIT_DIAGRAM_MAX_ITEM_COUNT" val="4"/>
  <p:tag name="KSO_WM_UNIT_PRESET_TEXT" val="10%"/>
  <p:tag name="KSO_WM_UNIT_NOCLEAR" val="0"/>
  <p:tag name="KSO_WM_UNIT_VALUE" val="1"/>
  <p:tag name="KSO_WM_UNIT_HIGHLIGHT" val="0"/>
  <p:tag name="KSO_WM_UNIT_COMPATIBLE" val="0"/>
  <p:tag name="KSO_WM_UNIT_DIAGRAM_ISNUMVISUAL" val="1"/>
  <p:tag name="KSO_WM_UNIT_DIAGRAM_ISREFERUNIT" val="0"/>
  <p:tag name="KSO_WM_UNIT_DIAGRAM_NUM_VALUE" val="10"/>
  <p:tag name="KSO_WM_UNIT_DIAGRAM_NUMVISUAL_BIND_NUMID" val="b8f983dc-8233-481c-9e7b-6ae4a12da9ae"/>
  <p:tag name="KSO_WM_DIAGRAM_GROUP_CODE" val="ε1-1"/>
  <p:tag name="KSO_WM_UNIT_TYPE" val="ε_h_h_f"/>
  <p:tag name="KSO_WM_UNIT_INDEX" val="1_1_1_1"/>
  <p:tag name="KSO_WM_UNIT_ID" val="diagram20194925_1*ε_h_h_f*1_1_1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NOCLEAR" val="0"/>
  <p:tag name="KSO_WM_UNIT_VALUE" val="1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f"/>
  <p:tag name="KSO_WM_UNIT_INDEX" val="1_2_1_1"/>
  <p:tag name="KSO_WM_UNIT_ID" val="diagram20194925_1*ε_h_h_f*1_2_1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32"/>
  <p:tag name="KSO_WM_UNIT_PRESET_TEXT" val="20%"/>
  <p:tag name="KSO_WM_UNIT_DIAGRAM_NUM_VALUE" val="20"/>
  <p:tag name="KSO_WM_UNIT_DIAGRAM_NUMVISUAL_BIND_NUMID" val="f9808e45-0ea5-489a-8c59-5615e5e6118e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NOCLEAR" val="0"/>
  <p:tag name="KSO_WM_UNIT_VALUE" val="1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f"/>
  <p:tag name="KSO_WM_UNIT_INDEX" val="1_3_1_1"/>
  <p:tag name="KSO_WM_UNIT_ID" val="diagram20194925_1*ε_h_h_f*1_3_1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32"/>
  <p:tag name="KSO_WM_UNIT_PRESET_TEXT" val="30%"/>
  <p:tag name="KSO_WM_UNIT_DIAGRAM_NUM_VALUE" val="30"/>
  <p:tag name="KSO_WM_UNIT_DIAGRAM_NUMVISUAL_BIND_NUMID" val="3dc055e8-3bd4-4639-b6c7-71d260b096d0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a"/>
  <p:tag name="KSO_WM_UNIT_INDEX" val="1_1_1"/>
  <p:tag name="KSO_WM_UNIT_ID" val="diagram20194925_1*ε_h_a*1_1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PRESET_TEXT" val="第一季度业务"/>
  <p:tag name="KSO_WM_UNIT_VALUE" val="6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ODELTYPE" val="numdgm"/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h_i*1_2_3"/>
  <p:tag name="KSO_WM_TEMPLATE_CATEGORY" val="diagram"/>
  <p:tag name="KSO_WM_TEMPLATE_INDEX" val="20194952"/>
  <p:tag name="KSO_WM_UNIT_LAYERLEVEL" val="1_1_1"/>
  <p:tag name="KSO_WM_TAG_VERSION" val="1.0"/>
  <p:tag name="KSO_WM_BEAUTIFY_FLAG" val="#wm#"/>
  <p:tag name="KSO_WM_UNIT_TYPE" val="ε_h_i"/>
  <p:tag name="KSO_WM_UNIT_INDEX" val="1_2_3"/>
  <p:tag name="KSO_WM_UNIT_DIAGRAM_SUBTYPE" val="n"/>
  <p:tag name="KSO_WM_UNIT_FILL_FORE_SCHEMECOLOR_INDEX" val="7"/>
  <p:tag name="KSO_WM_UNIT_FILL_TYPE" val="1"/>
  <p:tag name="KSO_WM_UNIT_USESOURCEFORMAT_APPLY" val="1"/>
  <p:tag name="KSO_WM_UNIT_DIAGRAM_SCHEMECOLOR_ID" val="5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8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8"/>
  <p:tag name="KSO_WM_UNIT_DIAGRAM_MODELTYPE" val="numdgm"/>
  <p:tag name="KSO_WM_UNIT_DIAGRAM_MAX_ITEM_COUNT" val="4"/>
  <p:tag name="KSO_WM_UNIT_DIAGRAM_SUBTYPE" val="n"/>
  <p:tag name="KSO_WM_UNIT_FILL_FORE_SCHEMECOLOR_INDEX" val="14"/>
  <p:tag name="KSO_WM_UNIT_FILL_TYPE" val="1"/>
  <p:tag name="KSO_WM_UNIT_LINE_FORE_SCHEMECOLOR_INDEX" val="15"/>
  <p:tag name="KSO_WM_UNIT_LINE_FILL_TYPE" val="2"/>
  <p:tag name="KSO_WM_UNIT_SHADOW_SCHEMECOLOR_INDEX" val="15"/>
  <p:tag name="KSO_WM_UNIT_USESOURCEFORMAT_APPLY" val="1"/>
  <p:tag name="KSO_WM_UNIT_DIAGRAM_SCHEMECOLOR_ID" val="5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9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9"/>
  <p:tag name="KSO_WM_UNIT_DIAGRAM_MODELTYPE" val="numdgm"/>
  <p:tag name="KSO_WM_UNIT_DIAGRAM_MAX_ITEM_COUNT" val="4"/>
  <p:tag name="KSO_WM_UNIT_DIAGRAM_SUBTYPE" val="n"/>
  <p:tag name="KSO_WM_UNIT_FILL_FORE_SCHEMECOLOR_INDEX" val="15"/>
  <p:tag name="KSO_WM_UNIT_FILL_TYPE" val="1"/>
  <p:tag name="KSO_WM_UNIT_USESOURCEFORMAT_APPLY" val="1"/>
  <p:tag name="KSO_WM_UNIT_DIAGRAM_SCHEMECOLOR_ID" val="5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1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1"/>
  <p:tag name="KSO_WM_UNIT_DIAGRAM_MODELTYPE" val="numdgm"/>
  <p:tag name="KSO_WM_UNIT_DIAGRAM_MAX_ITEM_COUNT" val="4"/>
  <p:tag name="KSO_WM_UNIT_DIAGRAM_SUBTYPE" val="n"/>
  <p:tag name="KSO_WM_UNIT_LINE_FORE_SCHEMECOLOR_INDEX" val="14"/>
  <p:tag name="KSO_WM_UNIT_LINE_FILL_TYPE" val="2"/>
  <p:tag name="KSO_WM_UNIT_USESOURCEFORMAT_APPLY" val="1"/>
  <p:tag name="KSO_WM_UNIT_DIAGRAM_SCHEMECOLOR_ID" val="5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ID" val="diagram20194952_3*ε_h_h_i*1_1_2_1"/>
  <p:tag name="KSO_WM_TEMPLATE_CATEGORY" val="diagram"/>
  <p:tag name="KSO_WM_TEMPLATE_INDEX" val="20194952"/>
  <p:tag name="KSO_WM_UNIT_LAYERLEVEL" val="1_1_1_1"/>
  <p:tag name="KSO_WM_TAG_VERSION" val="1.0"/>
  <p:tag name="KSO_WM_BEAUTIFY_FLAG" val="#wm#"/>
  <p:tag name="KSO_WM_UNIT_TYPE" val="ε_h_h_i"/>
  <p:tag name="KSO_WM_UNIT_INDEX" val="1_1_2_1"/>
  <p:tag name="KSO_WM_UNIT_DIAGRAM_MODELTYPE" val="numdgm"/>
  <p:tag name="KSO_WM_UNIT_DIAGRAM_MAX_ITEM_COUNT" val="4"/>
  <p:tag name="KSO_WM_UNIT_DIAGRAM_NUMVISUAL_CHANGE_MODES" val="16"/>
  <p:tag name="KSO_WM_UNIT_DIAGRAM_NUM_VALUE" val="80"/>
  <p:tag name="KSO_WM_UNIT_DIAGRAM_NUMVISUAL_BIND_NUMID" val="541461c4-4223-4b40-beb1-fcc3ba71d9a3"/>
  <p:tag name="KSO_WM_UNIT_DIAGRAM_SUBTYPE" val="n"/>
  <p:tag name="KSO_WM_UNIT_LINE_FORE_SCHEMECOLOR_INDEX" val="5"/>
  <p:tag name="KSO_WM_UNIT_LINE_FILL_TYPE" val="2"/>
  <p:tag name="KSO_WM_UNIT_USESOURCEFORMAT_APPLY" val="1"/>
  <p:tag name="KSO_WM_UNIT_DIAGRAM_SCHEMECOLOR_ID" val="5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2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2"/>
  <p:tag name="KSO_WM_UNIT_DIAGRAM_MODELTYPE" val="numdgm"/>
  <p:tag name="KSO_WM_UNIT_DIAGRAM_MAX_ITEM_COUNT" val="4"/>
  <p:tag name="KSO_WM_UNIT_DIAGRAM_SUBTYPE" val="n"/>
  <p:tag name="KSO_WM_UNIT_LINE_FORE_SCHEMECOLOR_INDEX" val="14"/>
  <p:tag name="KSO_WM_UNIT_LINE_FILL_TYPE" val="2"/>
  <p:tag name="KSO_WM_UNIT_USESOURCEFORMAT_APPLY" val="1"/>
  <p:tag name="KSO_WM_UNIT_DIAGRAM_SCHEMECOLOR_ID" val="5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ID" val="diagram20194952_3*ε_h_h_i*1_2_2_1"/>
  <p:tag name="KSO_WM_TEMPLATE_CATEGORY" val="diagram"/>
  <p:tag name="KSO_WM_TEMPLATE_INDEX" val="20194952"/>
  <p:tag name="KSO_WM_UNIT_LAYERLEVEL" val="1_1_1_1"/>
  <p:tag name="KSO_WM_TAG_VERSION" val="1.0"/>
  <p:tag name="KSO_WM_BEAUTIFY_FLAG" val="#wm#"/>
  <p:tag name="KSO_WM_UNIT_TYPE" val="ε_h_h_i"/>
  <p:tag name="KSO_WM_UNIT_INDEX" val="1_2_2_1"/>
  <p:tag name="KSO_WM_UNIT_DIAGRAM_MODELTYPE" val="numdgm"/>
  <p:tag name="KSO_WM_UNIT_DIAGRAM_MAX_ITEM_COUNT" val="4"/>
  <p:tag name="KSO_WM_UNIT_DIAGRAM_NUMVISUAL_CHANGE_MODES" val="16"/>
  <p:tag name="KSO_WM_UNIT_DIAGRAM_NUM_VALUE" val="75"/>
  <p:tag name="KSO_WM_UNIT_DIAGRAM_NUMVISUAL_BIND_NUMID" val="f1160f28-02b1-4584-9d0e-e887dec838dd"/>
  <p:tag name="KSO_WM_UNIT_DIAGRAM_SUBTYPE" val="n"/>
  <p:tag name="KSO_WM_UNIT_LINE_FORE_SCHEMECOLOR_INDEX" val="7"/>
  <p:tag name="KSO_WM_UNIT_LINE_FILL_TYPE" val="2"/>
  <p:tag name="KSO_WM_UNIT_USESOURCEFORMAT_APPLY" val="1"/>
  <p:tag name="KSO_WM_UNIT_DIAGRAM_SCHEMECOLOR_ID" val="5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3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3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4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4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5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5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6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6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7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7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8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8"/>
  <p:tag name="KSO_WM_UNIT_DIAGRAM_MODELTYPE" val="numdgm"/>
  <p:tag name="KSO_WM_UNIT_DIAGRAM_MAX_ITEM_COUNT" val="4"/>
  <p:tag name="KSO_WM_UNIT_DIAGRAM_SUBTYPE" val="n"/>
  <p:tag name="KSO_WM_UNIT_FILL_FORE_SCHEMECOLOR_INDEX" val="14"/>
  <p:tag name="KSO_WM_UNIT_FILL_TYPE" val="1"/>
  <p:tag name="KSO_WM_UNIT_LINE_FORE_SCHEMECOLOR_INDEX" val="15"/>
  <p:tag name="KSO_WM_UNIT_LINE_FILL_TYPE" val="2"/>
  <p:tag name="KSO_WM_UNIT_SHADOW_SCHEMECOLOR_INDEX" val="15"/>
  <p:tag name="KSO_WM_UNIT_USESOURCEFORMAT_APPLY" val="1"/>
  <p:tag name="KSO_WM_UNIT_DIAGRAM_SCHEMECOLOR_ID" val="5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9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9"/>
  <p:tag name="KSO_WM_UNIT_DIAGRAM_MODELTYPE" val="numdgm"/>
  <p:tag name="KSO_WM_UNIT_DIAGRAM_MAX_ITEM_COUNT" val="4"/>
  <p:tag name="KSO_WM_UNIT_DIAGRAM_SUBTYPE" val="n"/>
  <p:tag name="KSO_WM_UNIT_FILL_FORE_SCHEMECOLOR_INDEX" val="15"/>
  <p:tag name="KSO_WM_UNIT_FILL_TYPE" val="1"/>
  <p:tag name="KSO_WM_UNIT_USESOURCEFORMAT_APPLY" val="1"/>
  <p:tag name="KSO_WM_UNIT_DIAGRAM_SCHEMECOLOR_ID" val="5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1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1"/>
  <p:tag name="KSO_WM_UNIT_DIAGRAM_MODELTYPE" val="numdgm"/>
  <p:tag name="KSO_WM_UNIT_DIAGRAM_MAX_ITEM_COUNT" val="4"/>
  <p:tag name="KSO_WM_UNIT_DIAGRAM_SUBTYPE" val="n"/>
  <p:tag name="KSO_WM_UNIT_LINE_FORE_SCHEMECOLOR_INDEX" val="14"/>
  <p:tag name="KSO_WM_UNIT_LINE_FILL_TYPE" val="2"/>
  <p:tag name="KSO_WM_UNIT_USESOURCEFORMAT_APPLY" val="1"/>
  <p:tag name="KSO_WM_UNIT_DIAGRAM_SCHEMECOLOR_ID" val="5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ID" val="diagram20194952_3*ε_h_h_i*1_1_2_1"/>
  <p:tag name="KSO_WM_TEMPLATE_CATEGORY" val="diagram"/>
  <p:tag name="KSO_WM_TEMPLATE_INDEX" val="20194952"/>
  <p:tag name="KSO_WM_UNIT_LAYERLEVEL" val="1_1_1_1"/>
  <p:tag name="KSO_WM_TAG_VERSION" val="1.0"/>
  <p:tag name="KSO_WM_BEAUTIFY_FLAG" val="#wm#"/>
  <p:tag name="KSO_WM_UNIT_TYPE" val="ε_h_h_i"/>
  <p:tag name="KSO_WM_UNIT_INDEX" val="1_1_2_1"/>
  <p:tag name="KSO_WM_UNIT_DIAGRAM_MODELTYPE" val="numdgm"/>
  <p:tag name="KSO_WM_UNIT_DIAGRAM_MAX_ITEM_COUNT" val="4"/>
  <p:tag name="KSO_WM_UNIT_DIAGRAM_NUMVISUAL_CHANGE_MODES" val="16"/>
  <p:tag name="KSO_WM_UNIT_DIAGRAM_NUM_VALUE" val="80"/>
  <p:tag name="KSO_WM_UNIT_DIAGRAM_NUMVISUAL_BIND_NUMID" val="541461c4-4223-4b40-beb1-fcc3ba71d9a3"/>
  <p:tag name="KSO_WM_UNIT_DIAGRAM_SUBTYPE" val="n"/>
  <p:tag name="KSO_WM_UNIT_LINE_FORE_SCHEMECOLOR_INDEX" val="5"/>
  <p:tag name="KSO_WM_UNIT_LINE_FILL_TYPE" val="2"/>
  <p:tag name="KSO_WM_UNIT_USESOURCEFORMAT_APPLY" val="1"/>
  <p:tag name="KSO_WM_UNIT_DIAGRAM_SCHEMECOLOR_ID" val="5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2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2"/>
  <p:tag name="KSO_WM_UNIT_DIAGRAM_MODELTYPE" val="numdgm"/>
  <p:tag name="KSO_WM_UNIT_DIAGRAM_MAX_ITEM_COUNT" val="4"/>
  <p:tag name="KSO_WM_UNIT_DIAGRAM_SUBTYPE" val="n"/>
  <p:tag name="KSO_WM_UNIT_LINE_FORE_SCHEMECOLOR_INDEX" val="14"/>
  <p:tag name="KSO_WM_UNIT_LINE_FILL_TYPE" val="2"/>
  <p:tag name="KSO_WM_UNIT_USESOURCEFORMAT_APPLY" val="1"/>
  <p:tag name="KSO_WM_UNIT_DIAGRAM_SCHEMECOLOR_ID" val="5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ID" val="diagram20194952_3*ε_h_h_i*1_2_2_1"/>
  <p:tag name="KSO_WM_TEMPLATE_CATEGORY" val="diagram"/>
  <p:tag name="KSO_WM_TEMPLATE_INDEX" val="20194952"/>
  <p:tag name="KSO_WM_UNIT_LAYERLEVEL" val="1_1_1_1"/>
  <p:tag name="KSO_WM_TAG_VERSION" val="1.0"/>
  <p:tag name="KSO_WM_BEAUTIFY_FLAG" val="#wm#"/>
  <p:tag name="KSO_WM_UNIT_TYPE" val="ε_h_h_i"/>
  <p:tag name="KSO_WM_UNIT_INDEX" val="1_2_2_1"/>
  <p:tag name="KSO_WM_UNIT_DIAGRAM_MODELTYPE" val="numdgm"/>
  <p:tag name="KSO_WM_UNIT_DIAGRAM_MAX_ITEM_COUNT" val="4"/>
  <p:tag name="KSO_WM_UNIT_DIAGRAM_NUMVISUAL_CHANGE_MODES" val="16"/>
  <p:tag name="KSO_WM_UNIT_DIAGRAM_NUM_VALUE" val="75"/>
  <p:tag name="KSO_WM_UNIT_DIAGRAM_NUMVISUAL_BIND_NUMID" val="f1160f28-02b1-4584-9d0e-e887dec838dd"/>
  <p:tag name="KSO_WM_UNIT_DIAGRAM_SUBTYPE" val="n"/>
  <p:tag name="KSO_WM_UNIT_LINE_FORE_SCHEMECOLOR_INDEX" val="7"/>
  <p:tag name="KSO_WM_UNIT_LINE_FILL_TYPE" val="2"/>
  <p:tag name="KSO_WM_UNIT_USESOURCEFORMAT_APPLY" val="1"/>
  <p:tag name="KSO_WM_UNIT_DIAGRAM_SCHEMECOLOR_ID" val="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3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3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4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4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5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5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6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6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7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7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8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8"/>
  <p:tag name="KSO_WM_UNIT_DIAGRAM_MODELTYPE" val="numdgm"/>
  <p:tag name="KSO_WM_UNIT_DIAGRAM_MAX_ITEM_COUNT" val="4"/>
  <p:tag name="KSO_WM_UNIT_DIAGRAM_SUBTYPE" val="n"/>
  <p:tag name="KSO_WM_UNIT_FILL_FORE_SCHEMECOLOR_INDEX" val="14"/>
  <p:tag name="KSO_WM_UNIT_FILL_TYPE" val="1"/>
  <p:tag name="KSO_WM_UNIT_LINE_FORE_SCHEMECOLOR_INDEX" val="15"/>
  <p:tag name="KSO_WM_UNIT_LINE_FILL_TYPE" val="2"/>
  <p:tag name="KSO_WM_UNIT_SHADOW_SCHEMECOLOR_INDEX" val="15"/>
  <p:tag name="KSO_WM_UNIT_USESOURCEFORMAT_APPLY" val="1"/>
  <p:tag name="KSO_WM_UNIT_DIAGRAM_SCHEMECOLOR_ID" val="5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9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9"/>
  <p:tag name="KSO_WM_UNIT_DIAGRAM_MODELTYPE" val="numdgm"/>
  <p:tag name="KSO_WM_UNIT_DIAGRAM_MAX_ITEM_COUNT" val="4"/>
  <p:tag name="KSO_WM_UNIT_DIAGRAM_SUBTYPE" val="n"/>
  <p:tag name="KSO_WM_UNIT_FILL_FORE_SCHEMECOLOR_INDEX" val="15"/>
  <p:tag name="KSO_WM_UNIT_FILL_TYPE" val="1"/>
  <p:tag name="KSO_WM_UNIT_USESOURCEFORMAT_APPLY" val="1"/>
  <p:tag name="KSO_WM_UNIT_DIAGRAM_SCHEMECOLOR_ID" val="5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1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1"/>
  <p:tag name="KSO_WM_UNIT_DIAGRAM_MODELTYPE" val="numdgm"/>
  <p:tag name="KSO_WM_UNIT_DIAGRAM_MAX_ITEM_COUNT" val="4"/>
  <p:tag name="KSO_WM_UNIT_DIAGRAM_SUBTYPE" val="n"/>
  <p:tag name="KSO_WM_UNIT_LINE_FORE_SCHEMECOLOR_INDEX" val="14"/>
  <p:tag name="KSO_WM_UNIT_LINE_FILL_TYPE" val="2"/>
  <p:tag name="KSO_WM_UNIT_USESOURCEFORMAT_APPLY" val="1"/>
  <p:tag name="KSO_WM_UNIT_DIAGRAM_SCHEMECOLOR_ID" val="5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ID" val="diagram20194952_3*ε_h_h_i*1_1_2_1"/>
  <p:tag name="KSO_WM_TEMPLATE_CATEGORY" val="diagram"/>
  <p:tag name="KSO_WM_TEMPLATE_INDEX" val="20194952"/>
  <p:tag name="KSO_WM_UNIT_LAYERLEVEL" val="1_1_1_1"/>
  <p:tag name="KSO_WM_TAG_VERSION" val="1.0"/>
  <p:tag name="KSO_WM_BEAUTIFY_FLAG" val="#wm#"/>
  <p:tag name="KSO_WM_UNIT_TYPE" val="ε_h_h_i"/>
  <p:tag name="KSO_WM_UNIT_INDEX" val="1_1_2_1"/>
  <p:tag name="KSO_WM_UNIT_DIAGRAM_MODELTYPE" val="numdgm"/>
  <p:tag name="KSO_WM_UNIT_DIAGRAM_MAX_ITEM_COUNT" val="4"/>
  <p:tag name="KSO_WM_UNIT_DIAGRAM_NUMVISUAL_CHANGE_MODES" val="16"/>
  <p:tag name="KSO_WM_UNIT_DIAGRAM_NUM_VALUE" val="80"/>
  <p:tag name="KSO_WM_UNIT_DIAGRAM_NUMVISUAL_BIND_NUMID" val="541461c4-4223-4b40-beb1-fcc3ba71d9a3"/>
  <p:tag name="KSO_WM_UNIT_DIAGRAM_SUBTYPE" val="n"/>
  <p:tag name="KSO_WM_UNIT_LINE_FORE_SCHEMECOLOR_INDEX" val="5"/>
  <p:tag name="KSO_WM_UNIT_LINE_FILL_TYPE" val="2"/>
  <p:tag name="KSO_WM_UNIT_USESOURCEFORMAT_APPLY" val="1"/>
  <p:tag name="KSO_WM_UNIT_DIAGRAM_SCHEMECOLOR_ID" val="5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2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2"/>
  <p:tag name="KSO_WM_UNIT_DIAGRAM_MODELTYPE" val="numdgm"/>
  <p:tag name="KSO_WM_UNIT_DIAGRAM_MAX_ITEM_COUNT" val="4"/>
  <p:tag name="KSO_WM_UNIT_DIAGRAM_SUBTYPE" val="n"/>
  <p:tag name="KSO_WM_UNIT_LINE_FORE_SCHEMECOLOR_INDEX" val="14"/>
  <p:tag name="KSO_WM_UNIT_LINE_FILL_TYPE" val="2"/>
  <p:tag name="KSO_WM_UNIT_USESOURCEFORMAT_APPLY" val="1"/>
  <p:tag name="KSO_WM_UNIT_DIAGRAM_SCHEMECOLOR_ID" val="5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ID" val="diagram20194952_3*ε_h_h_i*1_2_2_1"/>
  <p:tag name="KSO_WM_TEMPLATE_CATEGORY" val="diagram"/>
  <p:tag name="KSO_WM_TEMPLATE_INDEX" val="20194952"/>
  <p:tag name="KSO_WM_UNIT_LAYERLEVEL" val="1_1_1_1"/>
  <p:tag name="KSO_WM_TAG_VERSION" val="1.0"/>
  <p:tag name="KSO_WM_BEAUTIFY_FLAG" val="#wm#"/>
  <p:tag name="KSO_WM_UNIT_TYPE" val="ε_h_h_i"/>
  <p:tag name="KSO_WM_UNIT_INDEX" val="1_2_2_1"/>
  <p:tag name="KSO_WM_UNIT_DIAGRAM_MODELTYPE" val="numdgm"/>
  <p:tag name="KSO_WM_UNIT_DIAGRAM_MAX_ITEM_COUNT" val="4"/>
  <p:tag name="KSO_WM_UNIT_DIAGRAM_NUMVISUAL_CHANGE_MODES" val="16"/>
  <p:tag name="KSO_WM_UNIT_DIAGRAM_NUM_VALUE" val="75"/>
  <p:tag name="KSO_WM_UNIT_DIAGRAM_NUMVISUAL_BIND_NUMID" val="f1160f28-02b1-4584-9d0e-e887dec838dd"/>
  <p:tag name="KSO_WM_UNIT_DIAGRAM_SUBTYPE" val="n"/>
  <p:tag name="KSO_WM_UNIT_LINE_FORE_SCHEMECOLOR_INDEX" val="7"/>
  <p:tag name="KSO_WM_UNIT_LINE_FILL_TYPE" val="2"/>
  <p:tag name="KSO_WM_UNIT_USESOURCEFORMAT_APPLY" val="1"/>
  <p:tag name="KSO_WM_UNIT_DIAGRAM_SCHEMECOLOR_ID" val="5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3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3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4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4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5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5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6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6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7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7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8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8"/>
  <p:tag name="KSO_WM_UNIT_DIAGRAM_MODELTYPE" val="numdgm"/>
  <p:tag name="KSO_WM_UNIT_DIAGRAM_MAX_ITEM_COUNT" val="4"/>
  <p:tag name="KSO_WM_UNIT_DIAGRAM_SUBTYPE" val="n"/>
  <p:tag name="KSO_WM_UNIT_FILL_FORE_SCHEMECOLOR_INDEX" val="14"/>
  <p:tag name="KSO_WM_UNIT_FILL_TYPE" val="1"/>
  <p:tag name="KSO_WM_UNIT_LINE_FORE_SCHEMECOLOR_INDEX" val="15"/>
  <p:tag name="KSO_WM_UNIT_LINE_FILL_TYPE" val="2"/>
  <p:tag name="KSO_WM_UNIT_SHADOW_SCHEMECOLOR_INDEX" val="15"/>
  <p:tag name="KSO_WM_UNIT_USESOURCEFORMAT_APPLY" val="1"/>
  <p:tag name="KSO_WM_UNIT_DIAGRAM_SCHEMECOLOR_ID" val="5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9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9"/>
  <p:tag name="KSO_WM_UNIT_DIAGRAM_MODELTYPE" val="numdgm"/>
  <p:tag name="KSO_WM_UNIT_DIAGRAM_MAX_ITEM_COUNT" val="4"/>
  <p:tag name="KSO_WM_UNIT_DIAGRAM_SUBTYPE" val="n"/>
  <p:tag name="KSO_WM_UNIT_FILL_FORE_SCHEMECOLOR_INDEX" val="15"/>
  <p:tag name="KSO_WM_UNIT_FILL_TYPE" val="1"/>
  <p:tag name="KSO_WM_UNIT_USESOURCEFORMAT_APPLY" val="1"/>
  <p:tag name="KSO_WM_UNIT_DIAGRAM_SCHEMECOLOR_ID" val="5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1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1"/>
  <p:tag name="KSO_WM_UNIT_DIAGRAM_MODELTYPE" val="numdgm"/>
  <p:tag name="KSO_WM_UNIT_DIAGRAM_MAX_ITEM_COUNT" val="4"/>
  <p:tag name="KSO_WM_UNIT_DIAGRAM_SUBTYPE" val="n"/>
  <p:tag name="KSO_WM_UNIT_LINE_FORE_SCHEMECOLOR_INDEX" val="14"/>
  <p:tag name="KSO_WM_UNIT_LINE_FILL_TYPE" val="2"/>
  <p:tag name="KSO_WM_UNIT_USESOURCEFORMAT_APPLY" val="1"/>
  <p:tag name="KSO_WM_UNIT_DIAGRAM_SCHEMECOLOR_ID" val="5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ID" val="diagram20194952_3*ε_h_h_i*1_1_2_1"/>
  <p:tag name="KSO_WM_TEMPLATE_CATEGORY" val="diagram"/>
  <p:tag name="KSO_WM_TEMPLATE_INDEX" val="20194952"/>
  <p:tag name="KSO_WM_UNIT_LAYERLEVEL" val="1_1_1_1"/>
  <p:tag name="KSO_WM_TAG_VERSION" val="1.0"/>
  <p:tag name="KSO_WM_BEAUTIFY_FLAG" val="#wm#"/>
  <p:tag name="KSO_WM_UNIT_TYPE" val="ε_h_h_i"/>
  <p:tag name="KSO_WM_UNIT_INDEX" val="1_1_2_1"/>
  <p:tag name="KSO_WM_UNIT_DIAGRAM_MODELTYPE" val="numdgm"/>
  <p:tag name="KSO_WM_UNIT_DIAGRAM_MAX_ITEM_COUNT" val="4"/>
  <p:tag name="KSO_WM_UNIT_DIAGRAM_NUMVISUAL_CHANGE_MODES" val="16"/>
  <p:tag name="KSO_WM_UNIT_DIAGRAM_NUM_VALUE" val="80"/>
  <p:tag name="KSO_WM_UNIT_DIAGRAM_NUMVISUAL_BIND_NUMID" val="541461c4-4223-4b40-beb1-fcc3ba71d9a3"/>
  <p:tag name="KSO_WM_UNIT_DIAGRAM_SUBTYPE" val="n"/>
  <p:tag name="KSO_WM_UNIT_LINE_FORE_SCHEMECOLOR_INDEX" val="5"/>
  <p:tag name="KSO_WM_UNIT_LINE_FILL_TYPE" val="2"/>
  <p:tag name="KSO_WM_UNIT_USESOURCEFORMAT_APPLY" val="1"/>
  <p:tag name="KSO_WM_UNIT_DIAGRAM_SCHEMECOLOR_ID" val="5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2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2"/>
  <p:tag name="KSO_WM_UNIT_DIAGRAM_MODELTYPE" val="numdgm"/>
  <p:tag name="KSO_WM_UNIT_DIAGRAM_MAX_ITEM_COUNT" val="4"/>
  <p:tag name="KSO_WM_UNIT_DIAGRAM_SUBTYPE" val="n"/>
  <p:tag name="KSO_WM_UNIT_LINE_FORE_SCHEMECOLOR_INDEX" val="14"/>
  <p:tag name="KSO_WM_UNIT_LINE_FILL_TYPE" val="2"/>
  <p:tag name="KSO_WM_UNIT_USESOURCEFORMAT_APPLY" val="1"/>
  <p:tag name="KSO_WM_UNIT_DIAGRAM_SCHEMECOLOR_ID" val="5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ID" val="diagram20194952_3*ε_h_h_i*1_2_2_1"/>
  <p:tag name="KSO_WM_TEMPLATE_CATEGORY" val="diagram"/>
  <p:tag name="KSO_WM_TEMPLATE_INDEX" val="20194952"/>
  <p:tag name="KSO_WM_UNIT_LAYERLEVEL" val="1_1_1_1"/>
  <p:tag name="KSO_WM_TAG_VERSION" val="1.0"/>
  <p:tag name="KSO_WM_BEAUTIFY_FLAG" val="#wm#"/>
  <p:tag name="KSO_WM_UNIT_TYPE" val="ε_h_h_i"/>
  <p:tag name="KSO_WM_UNIT_INDEX" val="1_2_2_1"/>
  <p:tag name="KSO_WM_UNIT_DIAGRAM_MODELTYPE" val="numdgm"/>
  <p:tag name="KSO_WM_UNIT_DIAGRAM_MAX_ITEM_COUNT" val="4"/>
  <p:tag name="KSO_WM_UNIT_DIAGRAM_NUMVISUAL_CHANGE_MODES" val="16"/>
  <p:tag name="KSO_WM_UNIT_DIAGRAM_NUM_VALUE" val="75"/>
  <p:tag name="KSO_WM_UNIT_DIAGRAM_NUMVISUAL_BIND_NUMID" val="f1160f28-02b1-4584-9d0e-e887dec838dd"/>
  <p:tag name="KSO_WM_UNIT_DIAGRAM_SUBTYPE" val="n"/>
  <p:tag name="KSO_WM_UNIT_LINE_FORE_SCHEMECOLOR_INDEX" val="7"/>
  <p:tag name="KSO_WM_UNIT_LINE_FILL_TYPE" val="2"/>
  <p:tag name="KSO_WM_UNIT_USESOURCEFORMAT_APPLY" val="1"/>
  <p:tag name="KSO_WM_UNIT_DIAGRAM_SCHEMECOLOR_ID" val="5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3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3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4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4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5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5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6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6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7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7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8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8"/>
  <p:tag name="KSO_WM_UNIT_DIAGRAM_MODELTYPE" val="numdgm"/>
  <p:tag name="KSO_WM_UNIT_DIAGRAM_MAX_ITEM_COUNT" val="4"/>
  <p:tag name="KSO_WM_UNIT_DIAGRAM_SUBTYPE" val="n"/>
  <p:tag name="KSO_WM_UNIT_FILL_FORE_SCHEMECOLOR_INDEX" val="14"/>
  <p:tag name="KSO_WM_UNIT_FILL_TYPE" val="1"/>
  <p:tag name="KSO_WM_UNIT_LINE_FORE_SCHEMECOLOR_INDEX" val="15"/>
  <p:tag name="KSO_WM_UNIT_LINE_FILL_TYPE" val="2"/>
  <p:tag name="KSO_WM_UNIT_SHADOW_SCHEMECOLOR_INDEX" val="15"/>
  <p:tag name="KSO_WM_UNIT_USESOURCEFORMAT_APPLY" val="1"/>
  <p:tag name="KSO_WM_UNIT_DIAGRAM_SCHEMECOLOR_ID" val="5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9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9"/>
  <p:tag name="KSO_WM_UNIT_DIAGRAM_MODELTYPE" val="numdgm"/>
  <p:tag name="KSO_WM_UNIT_DIAGRAM_MAX_ITEM_COUNT" val="4"/>
  <p:tag name="KSO_WM_UNIT_DIAGRAM_SUBTYPE" val="n"/>
  <p:tag name="KSO_WM_UNIT_FILL_FORE_SCHEMECOLOR_INDEX" val="15"/>
  <p:tag name="KSO_WM_UNIT_FILL_TYPE" val="1"/>
  <p:tag name="KSO_WM_UNIT_USESOURCEFORMAT_APPLY" val="1"/>
  <p:tag name="KSO_WM_UNIT_DIAGRAM_SCHEMECOLOR_ID" val="5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1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1"/>
  <p:tag name="KSO_WM_UNIT_DIAGRAM_MODELTYPE" val="numdgm"/>
  <p:tag name="KSO_WM_UNIT_DIAGRAM_MAX_ITEM_COUNT" val="4"/>
  <p:tag name="KSO_WM_UNIT_DIAGRAM_SUBTYPE" val="n"/>
  <p:tag name="KSO_WM_UNIT_LINE_FORE_SCHEMECOLOR_INDEX" val="14"/>
  <p:tag name="KSO_WM_UNIT_LINE_FILL_TYPE" val="2"/>
  <p:tag name="KSO_WM_UNIT_USESOURCEFORMAT_APPLY" val="1"/>
  <p:tag name="KSO_WM_UNIT_DIAGRAM_SCHEMECOLOR_ID" val="5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ID" val="diagram20194952_3*ε_h_h_i*1_1_2_1"/>
  <p:tag name="KSO_WM_TEMPLATE_CATEGORY" val="diagram"/>
  <p:tag name="KSO_WM_TEMPLATE_INDEX" val="20194952"/>
  <p:tag name="KSO_WM_UNIT_LAYERLEVEL" val="1_1_1_1"/>
  <p:tag name="KSO_WM_TAG_VERSION" val="1.0"/>
  <p:tag name="KSO_WM_BEAUTIFY_FLAG" val="#wm#"/>
  <p:tag name="KSO_WM_UNIT_TYPE" val="ε_h_h_i"/>
  <p:tag name="KSO_WM_UNIT_INDEX" val="1_1_2_1"/>
  <p:tag name="KSO_WM_UNIT_DIAGRAM_MODELTYPE" val="numdgm"/>
  <p:tag name="KSO_WM_UNIT_DIAGRAM_MAX_ITEM_COUNT" val="4"/>
  <p:tag name="KSO_WM_UNIT_DIAGRAM_NUMVISUAL_CHANGE_MODES" val="16"/>
  <p:tag name="KSO_WM_UNIT_DIAGRAM_NUM_VALUE" val="80"/>
  <p:tag name="KSO_WM_UNIT_DIAGRAM_NUMVISUAL_BIND_NUMID" val="541461c4-4223-4b40-beb1-fcc3ba71d9a3"/>
  <p:tag name="KSO_WM_UNIT_DIAGRAM_SUBTYPE" val="n"/>
  <p:tag name="KSO_WM_UNIT_LINE_FORE_SCHEMECOLOR_INDEX" val="5"/>
  <p:tag name="KSO_WM_UNIT_LINE_FILL_TYPE" val="2"/>
  <p:tag name="KSO_WM_UNIT_USESOURCEFORMAT_APPLY" val="1"/>
  <p:tag name="KSO_WM_UNIT_DIAGRAM_SCHEMECOLOR_ID" val="5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2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2"/>
  <p:tag name="KSO_WM_UNIT_DIAGRAM_MODELTYPE" val="numdgm"/>
  <p:tag name="KSO_WM_UNIT_DIAGRAM_MAX_ITEM_COUNT" val="4"/>
  <p:tag name="KSO_WM_UNIT_DIAGRAM_SUBTYPE" val="n"/>
  <p:tag name="KSO_WM_UNIT_LINE_FORE_SCHEMECOLOR_INDEX" val="14"/>
  <p:tag name="KSO_WM_UNIT_LINE_FILL_TYPE" val="2"/>
  <p:tag name="KSO_WM_UNIT_USESOURCEFORMAT_APPLY" val="1"/>
  <p:tag name="KSO_WM_UNIT_DIAGRAM_SCHEMECOLOR_ID" val="5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ID" val="diagram20194952_3*ε_h_h_i*1_2_2_1"/>
  <p:tag name="KSO_WM_TEMPLATE_CATEGORY" val="diagram"/>
  <p:tag name="KSO_WM_TEMPLATE_INDEX" val="20194952"/>
  <p:tag name="KSO_WM_UNIT_LAYERLEVEL" val="1_1_1_1"/>
  <p:tag name="KSO_WM_TAG_VERSION" val="1.0"/>
  <p:tag name="KSO_WM_BEAUTIFY_FLAG" val="#wm#"/>
  <p:tag name="KSO_WM_UNIT_TYPE" val="ε_h_h_i"/>
  <p:tag name="KSO_WM_UNIT_INDEX" val="1_2_2_1"/>
  <p:tag name="KSO_WM_UNIT_DIAGRAM_MODELTYPE" val="numdgm"/>
  <p:tag name="KSO_WM_UNIT_DIAGRAM_MAX_ITEM_COUNT" val="4"/>
  <p:tag name="KSO_WM_UNIT_DIAGRAM_NUMVISUAL_CHANGE_MODES" val="16"/>
  <p:tag name="KSO_WM_UNIT_DIAGRAM_NUM_VALUE" val="75"/>
  <p:tag name="KSO_WM_UNIT_DIAGRAM_NUMVISUAL_BIND_NUMID" val="f1160f28-02b1-4584-9d0e-e887dec838dd"/>
  <p:tag name="KSO_WM_UNIT_DIAGRAM_SUBTYPE" val="n"/>
  <p:tag name="KSO_WM_UNIT_LINE_FORE_SCHEMECOLOR_INDEX" val="7"/>
  <p:tag name="KSO_WM_UNIT_LINE_FILL_TYPE" val="2"/>
  <p:tag name="KSO_WM_UNIT_USESOURCEFORMAT_APPLY" val="1"/>
  <p:tag name="KSO_WM_UNIT_DIAGRAM_SCHEMECOLOR_ID" val="5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3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3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4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4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background"/>
  <p:tag name="KSO_WM_TEMPLATE_INDEX" val="2019171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5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5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6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6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7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7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1218*1744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_4*d*1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background"/>
  <p:tag name="KSO_WM_TEMPLATE_INDEX" val="20191712"/>
  <p:tag name="KSO_WM_TEMPLATE_THUMBS_INDEX" val="1、2、3、4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2_1"/>
  <p:tag name="KSO_WM_UNIT_ID" val="diagram20194925_1*ε_h_i*1_2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3_1"/>
  <p:tag name="KSO_WM_UNIT_ID" val="diagram20194925_1*ε_h_i*1_3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4_1"/>
  <p:tag name="KSO_WM_UNIT_ID" val="diagram20194925_1*ε_h_i*1_4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1_1"/>
  <p:tag name="KSO_WM_UNIT_ID" val="diagram20194925_1*ε_h_i*1_1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i"/>
  <p:tag name="KSO_WM_UNIT_INDEX" val="1_4_2_1"/>
  <p:tag name="KSO_WM_UNIT_ID" val="diagram20194925_1*ε_h_h_i*1_4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16"/>
  <p:tag name="KSO_WM_UNIT_DIAGRAM_NUM_VALUE" val="40"/>
  <p:tag name="KSO_WM_UNIT_DIAGRAM_NUMVISUAL_BIND_NUMID" val="b0d48883-9caf-4ee3-a2b7-946364db88c2"/>
  <p:tag name="KSO_WM_UNIT_DIAGRAM_SUBTYPE" val="o"/>
  <p:tag name="KSO_WM_UNIT_LINE_FORE_SCHEMECOLOR_INDEX" val="8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i"/>
  <p:tag name="KSO_WM_UNIT_INDEX" val="1_3_2_1"/>
  <p:tag name="KSO_WM_UNIT_ID" val="diagram20194925_1*ε_h_h_i*1_3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16"/>
  <p:tag name="KSO_WM_UNIT_DIAGRAM_NUM_VALUE" val="30"/>
  <p:tag name="KSO_WM_UNIT_DIAGRAM_NUMVISUAL_BIND_NUMID" val="3dc055e8-3bd4-4639-b6c7-71d260b096d0"/>
  <p:tag name="KSO_WM_UNIT_DIAGRAM_SUBTYPE" val="o"/>
  <p:tag name="KSO_WM_UNIT_LINE_FORE_SCHEMECOLOR_INDEX" val="7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i"/>
  <p:tag name="KSO_WM_UNIT_INDEX" val="1_2_2_1"/>
  <p:tag name="KSO_WM_UNIT_ID" val="diagram20194925_1*ε_h_h_i*1_2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16"/>
  <p:tag name="KSO_WM_UNIT_DIAGRAM_NUM_VALUE" val="20"/>
  <p:tag name="KSO_WM_UNIT_DIAGRAM_NUMVISUAL_BIND_NUMID" val="f9808e45-0ea5-489a-8c59-5615e5e6118e"/>
  <p:tag name="KSO_WM_UNIT_DIAGRAM_SUBTYPE" val="o"/>
  <p:tag name="KSO_WM_UNIT_LINE_FORE_SCHEMECOLOR_INDEX" val="6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NUMVISUAL_CHANGE_MODES" val="16"/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UNIT_DIAGRAM_NUM_VALUE" val="10"/>
  <p:tag name="KSO_WM_UNIT_DIAGRAM_NUMVISUAL_BIND_NUMID" val="b8f983dc-8233-481c-9e7b-6ae4a12da9ae"/>
  <p:tag name="KSO_WM_DIAGRAM_GROUP_CODE" val="ε1-1"/>
  <p:tag name="KSO_WM_UNIT_TYPE" val="ε_h_h_i"/>
  <p:tag name="KSO_WM_UNIT_INDEX" val="1_1_2_1"/>
  <p:tag name="KSO_WM_UNIT_ID" val="diagram20194925_1*ε_h_h_i*1_1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SUBTYPE" val="o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2_1"/>
  <p:tag name="KSO_WM_UNIT_ID" val="diagram20194925_1*ε_h_i*1_2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3_1"/>
  <p:tag name="KSO_WM_UNIT_ID" val="diagram20194925_1*ε_h_i*1_3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4_1"/>
  <p:tag name="KSO_WM_UNIT_ID" val="diagram20194925_1*ε_h_i*1_4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1_1"/>
  <p:tag name="KSO_WM_UNIT_ID" val="diagram20194925_1*ε_h_i*1_1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i"/>
  <p:tag name="KSO_WM_UNIT_INDEX" val="1_4_2_1"/>
  <p:tag name="KSO_WM_UNIT_ID" val="diagram20194925_1*ε_h_h_i*1_4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16"/>
  <p:tag name="KSO_WM_UNIT_DIAGRAM_NUM_VALUE" val="40"/>
  <p:tag name="KSO_WM_UNIT_DIAGRAM_NUMVISUAL_BIND_NUMID" val="b0d48883-9caf-4ee3-a2b7-946364db88c2"/>
  <p:tag name="KSO_WM_UNIT_DIAGRAM_SUBTYPE" val="o"/>
  <p:tag name="KSO_WM_UNIT_LINE_FORE_SCHEMECOLOR_INDEX" val="8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i"/>
  <p:tag name="KSO_WM_UNIT_INDEX" val="1_3_2_1"/>
  <p:tag name="KSO_WM_UNIT_ID" val="diagram20194925_1*ε_h_h_i*1_3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16"/>
  <p:tag name="KSO_WM_UNIT_DIAGRAM_NUM_VALUE" val="30"/>
  <p:tag name="KSO_WM_UNIT_DIAGRAM_NUMVISUAL_BIND_NUMID" val="3dc055e8-3bd4-4639-b6c7-71d260b096d0"/>
  <p:tag name="KSO_WM_UNIT_DIAGRAM_SUBTYPE" val="o"/>
  <p:tag name="KSO_WM_UNIT_LINE_FORE_SCHEMECOLOR_INDEX" val="7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i"/>
  <p:tag name="KSO_WM_UNIT_INDEX" val="1_2_2_1"/>
  <p:tag name="KSO_WM_UNIT_ID" val="diagram20194925_1*ε_h_h_i*1_2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16"/>
  <p:tag name="KSO_WM_UNIT_DIAGRAM_NUM_VALUE" val="20"/>
  <p:tag name="KSO_WM_UNIT_DIAGRAM_NUMVISUAL_BIND_NUMID" val="f9808e45-0ea5-489a-8c59-5615e5e6118e"/>
  <p:tag name="KSO_WM_UNIT_DIAGRAM_SUBTYPE" val="o"/>
  <p:tag name="KSO_WM_UNIT_LINE_FORE_SCHEMECOLOR_INDEX" val="6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NUMVISUAL_CHANGE_MODES" val="16"/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UNIT_DIAGRAM_NUM_VALUE" val="10"/>
  <p:tag name="KSO_WM_UNIT_DIAGRAM_NUMVISUAL_BIND_NUMID" val="b8f983dc-8233-481c-9e7b-6ae4a12da9ae"/>
  <p:tag name="KSO_WM_DIAGRAM_GROUP_CODE" val="ε1-1"/>
  <p:tag name="KSO_WM_UNIT_TYPE" val="ε_h_h_i"/>
  <p:tag name="KSO_WM_UNIT_INDEX" val="1_1_2_1"/>
  <p:tag name="KSO_WM_UNIT_ID" val="diagram20194925_1*ε_h_h_i*1_1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SUBTYPE" val="o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NUMVISUAL_CHANGE_MODES" val="32"/>
  <p:tag name="KSO_WM_UNIT_DIAGRAM_MAX_ITEM_COUNT" val="4"/>
  <p:tag name="KSO_WM_UNIT_PRESET_TEXT" val="10%"/>
  <p:tag name="KSO_WM_UNIT_NOCLEAR" val="0"/>
  <p:tag name="KSO_WM_UNIT_VALUE" val="1"/>
  <p:tag name="KSO_WM_UNIT_HIGHLIGHT" val="0"/>
  <p:tag name="KSO_WM_UNIT_COMPATIBLE" val="0"/>
  <p:tag name="KSO_WM_UNIT_DIAGRAM_ISNUMVISUAL" val="1"/>
  <p:tag name="KSO_WM_UNIT_DIAGRAM_ISREFERUNIT" val="0"/>
  <p:tag name="KSO_WM_UNIT_DIAGRAM_NUM_VALUE" val="10"/>
  <p:tag name="KSO_WM_UNIT_DIAGRAM_NUMVISUAL_BIND_NUMID" val="b8f983dc-8233-481c-9e7b-6ae4a12da9ae"/>
  <p:tag name="KSO_WM_DIAGRAM_GROUP_CODE" val="ε1-1"/>
  <p:tag name="KSO_WM_UNIT_TYPE" val="ε_h_h_f"/>
  <p:tag name="KSO_WM_UNIT_INDEX" val="1_1_1_1"/>
  <p:tag name="KSO_WM_UNIT_ID" val="diagram20194925_1*ε_h_h_f*1_1_1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NOCLEAR" val="0"/>
  <p:tag name="KSO_WM_UNIT_VALUE" val="1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f"/>
  <p:tag name="KSO_WM_UNIT_INDEX" val="1_2_1_1"/>
  <p:tag name="KSO_WM_UNIT_ID" val="diagram20194925_1*ε_h_h_f*1_2_1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32"/>
  <p:tag name="KSO_WM_UNIT_PRESET_TEXT" val="20%"/>
  <p:tag name="KSO_WM_UNIT_DIAGRAM_NUM_VALUE" val="20"/>
  <p:tag name="KSO_WM_UNIT_DIAGRAM_NUMVISUAL_BIND_NUMID" val="f9808e45-0ea5-489a-8c59-5615e5e6118e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NOCLEAR" val="0"/>
  <p:tag name="KSO_WM_UNIT_VALUE" val="1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f"/>
  <p:tag name="KSO_WM_UNIT_INDEX" val="1_3_1_1"/>
  <p:tag name="KSO_WM_UNIT_ID" val="diagram20194925_1*ε_h_h_f*1_3_1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32"/>
  <p:tag name="KSO_WM_UNIT_PRESET_TEXT" val="30%"/>
  <p:tag name="KSO_WM_UNIT_DIAGRAM_NUM_VALUE" val="30"/>
  <p:tag name="KSO_WM_UNIT_DIAGRAM_NUMVISUAL_BIND_NUMID" val="3dc055e8-3bd4-4639-b6c7-71d260b096d0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NOCLEAR" val="0"/>
  <p:tag name="KSO_WM_UNIT_VALUE" val="1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f"/>
  <p:tag name="KSO_WM_UNIT_INDEX" val="1_4_1_1"/>
  <p:tag name="KSO_WM_UNIT_ID" val="diagram20194925_1*ε_h_h_f*1_4_1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32"/>
  <p:tag name="KSO_WM_UNIT_PRESET_TEXT" val="40%"/>
  <p:tag name="KSO_WM_UNIT_DIAGRAM_NUM_VALUE" val="40"/>
  <p:tag name="KSO_WM_UNIT_DIAGRAM_NUMVISUAL_BIND_NUMID" val="b0d48883-9caf-4ee3-a2b7-946364db88c2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a"/>
  <p:tag name="KSO_WM_UNIT_INDEX" val="1_1_1"/>
  <p:tag name="KSO_WM_UNIT_ID" val="diagram20194925_1*ε_h_a*1_1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PRESET_TEXT" val="第一季度业务"/>
  <p:tag name="KSO_WM_UNIT_VALUE" val="6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a"/>
  <p:tag name="KSO_WM_UNIT_INDEX" val="1_2_1"/>
  <p:tag name="KSO_WM_UNIT_ID" val="diagram20194925_1*ε_h_a*1_2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PRESET_TEXT" val="第二季度业务"/>
  <p:tag name="KSO_WM_UNIT_VALUE" val="6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a"/>
  <p:tag name="KSO_WM_UNIT_INDEX" val="1_3_1"/>
  <p:tag name="KSO_WM_UNIT_ID" val="diagram20194925_1*ε_h_a*1_3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PRESET_TEXT" val="第三季度业务"/>
  <p:tag name="KSO_WM_UNIT_VALUE" val="6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a"/>
  <p:tag name="KSO_WM_UNIT_INDEX" val="1_4_1"/>
  <p:tag name="KSO_WM_UNIT_ID" val="diagram20194925_1*ε_h_a*1_4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VALUE" val="6"/>
  <p:tag name="KSO_WM_UNIT_PRESET_TEXT" val="第四季度业务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2_1"/>
  <p:tag name="KSO_WM_UNIT_ID" val="diagram20194925_1*ε_h_i*1_2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3_1"/>
  <p:tag name="KSO_WM_UNIT_ID" val="diagram20194925_1*ε_h_i*1_3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4_1"/>
  <p:tag name="KSO_WM_UNIT_ID" val="diagram20194925_1*ε_h_i*1_4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1_1"/>
  <p:tag name="KSO_WM_UNIT_ID" val="diagram20194925_1*ε_h_i*1_1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i"/>
  <p:tag name="KSO_WM_UNIT_INDEX" val="1_4_2_1"/>
  <p:tag name="KSO_WM_UNIT_ID" val="diagram20194925_1*ε_h_h_i*1_4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16"/>
  <p:tag name="KSO_WM_UNIT_DIAGRAM_NUM_VALUE" val="40"/>
  <p:tag name="KSO_WM_UNIT_DIAGRAM_NUMVISUAL_BIND_NUMID" val="b0d48883-9caf-4ee3-a2b7-946364db88c2"/>
  <p:tag name="KSO_WM_UNIT_DIAGRAM_SUBTYPE" val="o"/>
  <p:tag name="KSO_WM_UNIT_LINE_FORE_SCHEMECOLOR_INDEX" val="8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heme/theme1.xml><?xml version="1.0" encoding="utf-8"?>
<a:theme xmlns:a="http://schemas.openxmlformats.org/drawingml/2006/main" name="3_Office 主题​​">
  <a:themeElements>
    <a:clrScheme name="background20191712">
      <a:dk1>
        <a:srgbClr val="262626"/>
      </a:dk1>
      <a:lt1>
        <a:srgbClr val="FFFFFF"/>
      </a:lt1>
      <a:dk2>
        <a:srgbClr val="262626"/>
      </a:dk2>
      <a:lt2>
        <a:srgbClr val="FFFFFF"/>
      </a:lt2>
      <a:accent1>
        <a:srgbClr val="FFC926"/>
      </a:accent1>
      <a:accent2>
        <a:srgbClr val="262626"/>
      </a:accent2>
      <a:accent3>
        <a:srgbClr val="FFFFFF"/>
      </a:accent3>
      <a:accent4>
        <a:srgbClr val="FFC926"/>
      </a:accent4>
      <a:accent5>
        <a:srgbClr val="262626"/>
      </a:accent5>
      <a:accent6>
        <a:srgbClr val="FFFFFF"/>
      </a:accent6>
      <a:hlink>
        <a:srgbClr val="0563C1"/>
      </a:hlink>
      <a:folHlink>
        <a:srgbClr val="954D72"/>
      </a:folHlink>
    </a:clrScheme>
    <a:fontScheme name="elmkjput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1786</TotalTime>
  <Words>2347</Words>
  <Application>Microsoft Office PowerPoint</Application>
  <PresentationFormat>宽屏</PresentationFormat>
  <Paragraphs>439</Paragraphs>
  <Slides>17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等线</vt:lpstr>
      <vt:lpstr>宋体</vt:lpstr>
      <vt:lpstr>微软雅黑</vt:lpstr>
      <vt:lpstr>Arial</vt:lpstr>
      <vt:lpstr>Calibri</vt:lpstr>
      <vt:lpstr>Calibri Light</vt:lpstr>
      <vt:lpstr>Impact</vt:lpstr>
      <vt:lpstr>Times New Roman</vt:lpstr>
      <vt:lpstr>Wingdings</vt:lpstr>
      <vt:lpstr>3_Office 主题​​</vt:lpstr>
      <vt:lpstr>第5章　数组和广义表</vt:lpstr>
      <vt:lpstr>PowerPoint 演示文稿</vt:lpstr>
      <vt:lpstr>广义表举例 </vt:lpstr>
      <vt:lpstr>广义表举例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傅 永鸿</dc:creator>
  <cp:lastModifiedBy>邓</cp:lastModifiedBy>
  <cp:revision>31</cp:revision>
  <dcterms:created xsi:type="dcterms:W3CDTF">2018-10-13T13:26:00Z</dcterms:created>
  <dcterms:modified xsi:type="dcterms:W3CDTF">2021-10-07T09:51:56Z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2052-11.1.0.8236</vt:lpwstr>
  </property>
</Properties>
</file>